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handoutMasterIdLst>
    <p:handoutMasterId r:id="rId23"/>
  </p:handoutMasterIdLst>
  <p:sldIdLst>
    <p:sldId id="334" r:id="rId2"/>
    <p:sldId id="584" r:id="rId3"/>
    <p:sldId id="569" r:id="rId4"/>
    <p:sldId id="405" r:id="rId5"/>
    <p:sldId id="326" r:id="rId6"/>
    <p:sldId id="406" r:id="rId7"/>
    <p:sldId id="572" r:id="rId8"/>
    <p:sldId id="551" r:id="rId9"/>
    <p:sldId id="531" r:id="rId10"/>
    <p:sldId id="571" r:id="rId11"/>
    <p:sldId id="582" r:id="rId12"/>
    <p:sldId id="567" r:id="rId13"/>
    <p:sldId id="573" r:id="rId14"/>
    <p:sldId id="539" r:id="rId15"/>
    <p:sldId id="441" r:id="rId16"/>
    <p:sldId id="270" r:id="rId17"/>
    <p:sldId id="540" r:id="rId18"/>
    <p:sldId id="541" r:id="rId19"/>
    <p:sldId id="542" r:id="rId20"/>
    <p:sldId id="508" r:id="rId21"/>
  </p:sldIdLst>
  <p:sldSz cx="12188825" cy="685800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rand Guidelines" id="{1D43C1DC-8242-DA47-8B09-5620FD055D64}">
          <p14:sldIdLst>
            <p14:sldId id="334"/>
            <p14:sldId id="584"/>
            <p14:sldId id="569"/>
            <p14:sldId id="405"/>
            <p14:sldId id="326"/>
            <p14:sldId id="406"/>
          </p14:sldIdLst>
        </p14:section>
        <p14:section name="PowerPoint Best Practices" id="{C250E779-4C2C-41DB-AF39-F92AE1769D3A}">
          <p14:sldIdLst>
            <p14:sldId id="572"/>
            <p14:sldId id="551"/>
            <p14:sldId id="531"/>
            <p14:sldId id="571"/>
            <p14:sldId id="582"/>
            <p14:sldId id="567"/>
          </p14:sldIdLst>
        </p14:section>
        <p14:section name="Storylining and Slide Training" id="{C136CE82-3084-41E3-9793-E3FA16F923F3}">
          <p14:sldIdLst>
            <p14:sldId id="573"/>
            <p14:sldId id="539"/>
            <p14:sldId id="441"/>
            <p14:sldId id="270"/>
            <p14:sldId id="540"/>
            <p14:sldId id="541"/>
            <p14:sldId id="542"/>
            <p14:sldId id="508"/>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160">
          <p15:clr>
            <a:srgbClr val="A4A3A4"/>
          </p15:clr>
        </p15:guide>
        <p15:guide id="2" pos="28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85A9"/>
    <a:srgbClr val="CBF1FF"/>
    <a:srgbClr val="8FF5B1"/>
    <a:srgbClr val="F1F6F8"/>
    <a:srgbClr val="DFF3FA"/>
    <a:srgbClr val="E0EAED"/>
    <a:srgbClr val="EFFCFF"/>
    <a:srgbClr val="F0F5F7"/>
    <a:srgbClr val="D5EFF8"/>
    <a:srgbClr val="D5EF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690" autoAdjust="0"/>
  </p:normalViewPr>
  <p:slideViewPr>
    <p:cSldViewPr snapToGrid="0">
      <p:cViewPr varScale="1">
        <p:scale>
          <a:sx n="61" d="100"/>
          <a:sy n="61" d="100"/>
        </p:scale>
        <p:origin x="884" y="60"/>
      </p:cViewPr>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sz="1000">
              <a:latin typeface="Arial" charset="0"/>
              <a:cs typeface="Arial" charset="0"/>
            </a:endParaRPr>
          </a:p>
        </p:txBody>
      </p:sp>
      <p:sp>
        <p:nvSpPr>
          <p:cNvPr id="3" name="Date Placeholder 2"/>
          <p:cNvSpPr>
            <a:spLocks noGrp="1"/>
          </p:cNvSpPr>
          <p:nvPr>
            <p:ph type="dt" sz="quarter" idx="1"/>
          </p:nvPr>
        </p:nvSpPr>
        <p:spPr>
          <a:xfrm>
            <a:off x="5180013" y="0"/>
            <a:ext cx="3962400" cy="342900"/>
          </a:xfrm>
          <a:prstGeom prst="rect">
            <a:avLst/>
          </a:prstGeom>
        </p:spPr>
        <p:txBody>
          <a:bodyPr vert="horz" lIns="91440" tIns="45720" rIns="91440" bIns="45720" rtlCol="0"/>
          <a:lstStyle>
            <a:lvl1pPr algn="r">
              <a:defRPr sz="1200"/>
            </a:lvl1pPr>
          </a:lstStyle>
          <a:p>
            <a:fld id="{82541AEF-3112-6549-914A-E0D9B60F40EA}" type="datetimeFigureOut">
              <a:rPr lang="en-US" sz="1000" smtClean="0">
                <a:latin typeface="Arial" charset="0"/>
                <a:cs typeface="Arial" charset="0"/>
              </a:rPr>
              <a:t>2/17/2026</a:t>
            </a:fld>
            <a:endParaRPr lang="en-US" sz="1000">
              <a:latin typeface="Arial" charset="0"/>
              <a:cs typeface="Arial" charset="0"/>
            </a:endParaRPr>
          </a:p>
        </p:txBody>
      </p:sp>
      <p:sp>
        <p:nvSpPr>
          <p:cNvPr id="4" name="Footer Placeholder 3"/>
          <p:cNvSpPr>
            <a:spLocks noGrp="1"/>
          </p:cNvSpPr>
          <p:nvPr>
            <p:ph type="ftr" sz="quarter" idx="2"/>
          </p:nvPr>
        </p:nvSpPr>
        <p:spPr>
          <a:xfrm>
            <a:off x="0" y="6513513"/>
            <a:ext cx="3962400" cy="342900"/>
          </a:xfrm>
          <a:prstGeom prst="rect">
            <a:avLst/>
          </a:prstGeom>
        </p:spPr>
        <p:txBody>
          <a:bodyPr vert="horz" lIns="91440" tIns="45720" rIns="91440" bIns="45720" rtlCol="0" anchor="b"/>
          <a:lstStyle>
            <a:lvl1pPr algn="l">
              <a:defRPr sz="1200"/>
            </a:lvl1pPr>
          </a:lstStyle>
          <a:p>
            <a:endParaRPr lang="en-US" sz="1000">
              <a:latin typeface="Arial" charset="0"/>
              <a:cs typeface="Arial" charset="0"/>
            </a:endParaRPr>
          </a:p>
        </p:txBody>
      </p:sp>
      <p:sp>
        <p:nvSpPr>
          <p:cNvPr id="5" name="Slide Number Placeholder 4"/>
          <p:cNvSpPr>
            <a:spLocks noGrp="1"/>
          </p:cNvSpPr>
          <p:nvPr>
            <p:ph type="sldNum" sz="quarter" idx="3"/>
          </p:nvPr>
        </p:nvSpPr>
        <p:spPr>
          <a:xfrm>
            <a:off x="5180013" y="6513513"/>
            <a:ext cx="3962400" cy="342900"/>
          </a:xfrm>
          <a:prstGeom prst="rect">
            <a:avLst/>
          </a:prstGeom>
        </p:spPr>
        <p:txBody>
          <a:bodyPr vert="horz" lIns="91440" tIns="45720" rIns="91440" bIns="45720" rtlCol="0" anchor="b"/>
          <a:lstStyle>
            <a:lvl1pPr algn="r">
              <a:defRPr sz="1200"/>
            </a:lvl1pPr>
          </a:lstStyle>
          <a:p>
            <a:fld id="{BF293638-C25A-9844-8D5B-B0309EC5F961}" type="slidenum">
              <a:rPr lang="en-US" sz="1000" smtClean="0">
                <a:latin typeface="Arial" charset="0"/>
                <a:cs typeface="Arial" charset="0"/>
              </a:rPr>
              <a:t>‹#›</a:t>
            </a:fld>
            <a:endParaRPr lang="en-US" sz="1000">
              <a:latin typeface="Arial" charset="0"/>
              <a:cs typeface="Arial" charset="0"/>
            </a:endParaRPr>
          </a:p>
        </p:txBody>
      </p:sp>
    </p:spTree>
    <p:extLst>
      <p:ext uri="{BB962C8B-B14F-4D97-AF65-F5344CB8AC3E}">
        <p14:creationId xmlns:p14="http://schemas.microsoft.com/office/powerpoint/2010/main" val="34768346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000" b="0" i="0">
                <a:latin typeface="Arial" panose="020B0604020202020204" pitchFamily="34" charset="0"/>
                <a:cs typeface="Arial" panose="020B0604020202020204" pitchFamily="34" charset="0"/>
                <a:sym typeface="Arial" panose="020B0604020202020204" pitchFamily="34" charset="0"/>
              </a:defRPr>
            </a:lvl1pPr>
          </a:lstStyle>
          <a:p>
            <a:endParaRPr lang="en-US"/>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000" b="0" i="0">
                <a:latin typeface="Arial" panose="020B0604020202020204" pitchFamily="34" charset="0"/>
                <a:cs typeface="Arial" panose="020B0604020202020204" pitchFamily="34" charset="0"/>
                <a:sym typeface="Arial" panose="020B0604020202020204" pitchFamily="34" charset="0"/>
              </a:defRPr>
            </a:lvl1pPr>
          </a:lstStyle>
          <a:p>
            <a:fld id="{EC2C7003-A6A9-A249-88AD-8CFDA7DED64B}" type="datetimeFigureOut">
              <a:rPr lang="en-US" smtClean="0"/>
              <a:pPr/>
              <a:t>2/17/2026</a:t>
            </a:fld>
            <a:endParaRPr lang="en-US"/>
          </a:p>
        </p:txBody>
      </p:sp>
      <p:sp>
        <p:nvSpPr>
          <p:cNvPr id="4" name="Slide Image Placeholder 3"/>
          <p:cNvSpPr>
            <a:spLocks noGrp="1" noRot="1" noChangeAspect="1"/>
          </p:cNvSpPr>
          <p:nvPr>
            <p:ph type="sldImg" idx="2"/>
          </p:nvPr>
        </p:nvSpPr>
        <p:spPr>
          <a:xfrm>
            <a:off x="2286000" y="514350"/>
            <a:ext cx="4572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000" b="0" i="0">
                <a:latin typeface="Arial" panose="020B0604020202020204" pitchFamily="34" charset="0"/>
                <a:cs typeface="Arial" panose="020B0604020202020204" pitchFamily="34" charset="0"/>
                <a:sym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000" b="0" i="0">
                <a:latin typeface="Arial" panose="020B0604020202020204" pitchFamily="34" charset="0"/>
                <a:cs typeface="Arial" panose="020B0604020202020204" pitchFamily="34" charset="0"/>
                <a:sym typeface="Arial" panose="020B0604020202020204" pitchFamily="34" charset="0"/>
              </a:defRPr>
            </a:lvl1pPr>
          </a:lstStyle>
          <a:p>
            <a:fld id="{50AD15A5-6128-B84F-818D-8AA5BDD9AF9D}" type="slidenum">
              <a:rPr lang="en-US" smtClean="0"/>
              <a:pPr/>
              <a:t>‹#›</a:t>
            </a:fld>
            <a:endParaRPr lang="en-US"/>
          </a:p>
        </p:txBody>
      </p:sp>
    </p:spTree>
    <p:extLst>
      <p:ext uri="{BB962C8B-B14F-4D97-AF65-F5344CB8AC3E}">
        <p14:creationId xmlns:p14="http://schemas.microsoft.com/office/powerpoint/2010/main" val="3526269920"/>
      </p:ext>
    </p:extLst>
  </p:cSld>
  <p:clrMap bg1="lt1" tx1="dk1" bg2="lt2" tx2="dk2" accent1="accent1" accent2="accent2" accent3="accent3" accent4="accent4" accent5="accent5" accent6="accent6" hlink="hlink" folHlink="folHlink"/>
  <p:notesStyle>
    <a:lvl1pPr marL="0" algn="l" defTabSz="457200" rtl="0" eaLnBrk="1" latinLnBrk="0" hangingPunct="1">
      <a:defRPr sz="1200" b="0" i="0" kern="1200">
        <a:solidFill>
          <a:schemeClr val="tx1"/>
        </a:solidFill>
        <a:latin typeface="Arial" panose="020B0604020202020204" pitchFamily="34" charset="0"/>
        <a:ea typeface="+mn-ea"/>
        <a:cs typeface="Arial" panose="020B0604020202020204" pitchFamily="34" charset="0"/>
        <a:sym typeface="Arial" panose="020B0604020202020204" pitchFamily="34" charset="0"/>
      </a:defRPr>
    </a:lvl1pPr>
    <a:lvl2pPr marL="457200" algn="l" defTabSz="457200" rtl="0" eaLnBrk="1" latinLnBrk="0" hangingPunct="1">
      <a:defRPr sz="1200" b="0" i="0" kern="1200">
        <a:solidFill>
          <a:schemeClr val="tx1"/>
        </a:solidFill>
        <a:latin typeface="Arial" panose="020B0604020202020204" pitchFamily="34" charset="0"/>
        <a:ea typeface="+mn-ea"/>
        <a:cs typeface="Arial" panose="020B0604020202020204" pitchFamily="34" charset="0"/>
        <a:sym typeface="Arial" panose="020B0604020202020204" pitchFamily="34" charset="0"/>
      </a:defRPr>
    </a:lvl2pPr>
    <a:lvl3pPr marL="914400" algn="l" defTabSz="457200" rtl="0" eaLnBrk="1" latinLnBrk="0" hangingPunct="1">
      <a:defRPr sz="1200" b="0" i="0" kern="1200">
        <a:solidFill>
          <a:schemeClr val="tx1"/>
        </a:solidFill>
        <a:latin typeface="Arial" panose="020B0604020202020204" pitchFamily="34" charset="0"/>
        <a:ea typeface="+mn-ea"/>
        <a:cs typeface="Arial" panose="020B0604020202020204" pitchFamily="34" charset="0"/>
        <a:sym typeface="Arial" panose="020B0604020202020204" pitchFamily="34" charset="0"/>
      </a:defRPr>
    </a:lvl3pPr>
    <a:lvl4pPr marL="1371600" algn="l" defTabSz="457200" rtl="0" eaLnBrk="1" latinLnBrk="0" hangingPunct="1">
      <a:defRPr sz="1200" b="0" i="0" kern="1200">
        <a:solidFill>
          <a:schemeClr val="tx1"/>
        </a:solidFill>
        <a:latin typeface="Arial" panose="020B0604020202020204" pitchFamily="34" charset="0"/>
        <a:ea typeface="+mn-ea"/>
        <a:cs typeface="Arial" panose="020B0604020202020204" pitchFamily="34" charset="0"/>
        <a:sym typeface="Arial" panose="020B0604020202020204" pitchFamily="34" charset="0"/>
      </a:defRPr>
    </a:lvl4pPr>
    <a:lvl5pPr marL="1828800" algn="l" defTabSz="457200" rtl="0" eaLnBrk="1" latinLnBrk="0" hangingPunct="1">
      <a:defRPr sz="1200" b="0" i="0" kern="1200">
        <a:solidFill>
          <a:schemeClr val="tx1"/>
        </a:solidFill>
        <a:latin typeface="Arial" panose="020B0604020202020204" pitchFamily="34" charset="0"/>
        <a:ea typeface="+mn-ea"/>
        <a:cs typeface="Arial" panose="020B0604020202020204" pitchFamily="34" charset="0"/>
        <a:sym typeface="Arial" panose="020B0604020202020204" pitchFamily="34"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735188-53AF-64CE-F948-C37598B1C057}"/>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39B2A32A-EDEE-DFE1-C456-477E6EA1F6A1}"/>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73FCC886-4B7B-8C9D-AC73-C8F2AAA0854E}"/>
              </a:ext>
            </a:extLst>
          </p:cNvPr>
          <p:cNvSpPr>
            <a:spLocks noGrp="1"/>
          </p:cNvSpPr>
          <p:nvPr>
            <p:ph type="body" idx="1"/>
          </p:nvPr>
        </p:nvSpPr>
        <p:spPr/>
        <p:txBody>
          <a:bodyPr/>
          <a:lstStyle/>
          <a:p>
            <a:endParaRPr lang="en-US"/>
          </a:p>
        </p:txBody>
      </p:sp>
      <p:sp>
        <p:nvSpPr>
          <p:cNvPr id="4" name="Zástupný symbol pro číslo snímku 3">
            <a:extLst>
              <a:ext uri="{FF2B5EF4-FFF2-40B4-BE49-F238E27FC236}">
                <a16:creationId xmlns:a16="http://schemas.microsoft.com/office/drawing/2014/main" id="{15666092-BF4C-3DB4-8610-D5703F32C5C4}"/>
              </a:ext>
            </a:extLst>
          </p:cNvPr>
          <p:cNvSpPr>
            <a:spLocks noGrp="1"/>
          </p:cNvSpPr>
          <p:nvPr>
            <p:ph type="sldNum" sz="quarter" idx="5"/>
          </p:nvPr>
        </p:nvSpPr>
        <p:spPr/>
        <p:txBody>
          <a:bodyPr/>
          <a:lstStyle/>
          <a:p>
            <a:fld id="{50AD15A5-6128-B84F-818D-8AA5BDD9AF9D}" type="slidenum">
              <a:rPr lang="en-US" smtClean="0"/>
              <a:pPr/>
              <a:t>1</a:t>
            </a:fld>
            <a:endParaRPr lang="en-US"/>
          </a:p>
        </p:txBody>
      </p:sp>
    </p:spTree>
    <p:extLst>
      <p:ext uri="{BB962C8B-B14F-4D97-AF65-F5344CB8AC3E}">
        <p14:creationId xmlns:p14="http://schemas.microsoft.com/office/powerpoint/2010/main" val="31822693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5CF4FE-DA9F-7095-2184-8B6AAA240ED3}"/>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A8B67263-1773-025C-D1FE-6195B1156327}"/>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40982AA0-64B7-41E6-B2E7-7B9A8AC3570D}"/>
              </a:ext>
            </a:extLst>
          </p:cNvPr>
          <p:cNvSpPr>
            <a:spLocks noGrp="1"/>
          </p:cNvSpPr>
          <p:nvPr>
            <p:ph type="body" idx="1"/>
          </p:nvPr>
        </p:nvSpPr>
        <p:spPr/>
        <p:txBody>
          <a:bodyPr/>
          <a:lstStyle/>
          <a:p>
            <a:endParaRPr lang="en-US"/>
          </a:p>
        </p:txBody>
      </p:sp>
      <p:sp>
        <p:nvSpPr>
          <p:cNvPr id="4" name="Zástupný symbol pro číslo snímku 3">
            <a:extLst>
              <a:ext uri="{FF2B5EF4-FFF2-40B4-BE49-F238E27FC236}">
                <a16:creationId xmlns:a16="http://schemas.microsoft.com/office/drawing/2014/main" id="{551C9759-6DE9-0DA8-32A7-B006C7FD32FC}"/>
              </a:ext>
            </a:extLst>
          </p:cNvPr>
          <p:cNvSpPr>
            <a:spLocks noGrp="1"/>
          </p:cNvSpPr>
          <p:nvPr>
            <p:ph type="sldNum" sz="quarter" idx="5"/>
          </p:nvPr>
        </p:nvSpPr>
        <p:spPr/>
        <p:txBody>
          <a:bodyPr/>
          <a:lstStyle/>
          <a:p>
            <a:fld id="{50AD15A5-6128-B84F-818D-8AA5BDD9AF9D}" type="slidenum">
              <a:rPr lang="en-US" smtClean="0"/>
              <a:pPr/>
              <a:t>3</a:t>
            </a:fld>
            <a:endParaRPr lang="en-US"/>
          </a:p>
        </p:txBody>
      </p:sp>
    </p:spTree>
    <p:extLst>
      <p:ext uri="{BB962C8B-B14F-4D97-AF65-F5344CB8AC3E}">
        <p14:creationId xmlns:p14="http://schemas.microsoft.com/office/powerpoint/2010/main" val="1424406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en-US"/>
          </a:p>
        </p:txBody>
      </p:sp>
      <p:sp>
        <p:nvSpPr>
          <p:cNvPr id="4" name="Zástupný symbol pro číslo snímku 3"/>
          <p:cNvSpPr>
            <a:spLocks noGrp="1"/>
          </p:cNvSpPr>
          <p:nvPr>
            <p:ph type="sldNum" sz="quarter" idx="5"/>
          </p:nvPr>
        </p:nvSpPr>
        <p:spPr/>
        <p:txBody>
          <a:bodyPr/>
          <a:lstStyle/>
          <a:p>
            <a:fld id="{50AD15A5-6128-B84F-818D-8AA5BDD9AF9D}" type="slidenum">
              <a:rPr lang="en-US" smtClean="0"/>
              <a:pPr/>
              <a:t>4</a:t>
            </a:fld>
            <a:endParaRPr lang="en-US"/>
          </a:p>
        </p:txBody>
      </p:sp>
    </p:spTree>
    <p:extLst>
      <p:ext uri="{BB962C8B-B14F-4D97-AF65-F5344CB8AC3E}">
        <p14:creationId xmlns:p14="http://schemas.microsoft.com/office/powerpoint/2010/main" val="377107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en-US"/>
          </a:p>
        </p:txBody>
      </p:sp>
      <p:sp>
        <p:nvSpPr>
          <p:cNvPr id="4" name="Zástupný symbol pro číslo snímku 3"/>
          <p:cNvSpPr>
            <a:spLocks noGrp="1"/>
          </p:cNvSpPr>
          <p:nvPr>
            <p:ph type="sldNum" sz="quarter" idx="5"/>
          </p:nvPr>
        </p:nvSpPr>
        <p:spPr/>
        <p:txBody>
          <a:bodyPr/>
          <a:lstStyle/>
          <a:p>
            <a:fld id="{50AD15A5-6128-B84F-818D-8AA5BDD9AF9D}" type="slidenum">
              <a:rPr lang="en-US" smtClean="0"/>
              <a:pPr/>
              <a:t>5</a:t>
            </a:fld>
            <a:endParaRPr lang="en-US"/>
          </a:p>
        </p:txBody>
      </p:sp>
    </p:spTree>
    <p:extLst>
      <p:ext uri="{BB962C8B-B14F-4D97-AF65-F5344CB8AC3E}">
        <p14:creationId xmlns:p14="http://schemas.microsoft.com/office/powerpoint/2010/main" val="4037097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en-US"/>
          </a:p>
        </p:txBody>
      </p:sp>
      <p:sp>
        <p:nvSpPr>
          <p:cNvPr id="4" name="Zástupný symbol pro číslo snímku 3"/>
          <p:cNvSpPr>
            <a:spLocks noGrp="1"/>
          </p:cNvSpPr>
          <p:nvPr>
            <p:ph type="sldNum" sz="quarter" idx="5"/>
          </p:nvPr>
        </p:nvSpPr>
        <p:spPr/>
        <p:txBody>
          <a:bodyPr/>
          <a:lstStyle/>
          <a:p>
            <a:fld id="{50AD15A5-6128-B84F-818D-8AA5BDD9AF9D}" type="slidenum">
              <a:rPr lang="en-US" smtClean="0"/>
              <a:pPr/>
              <a:t>6</a:t>
            </a:fld>
            <a:endParaRPr lang="en-US"/>
          </a:p>
        </p:txBody>
      </p:sp>
    </p:spTree>
    <p:extLst>
      <p:ext uri="{BB962C8B-B14F-4D97-AF65-F5344CB8AC3E}">
        <p14:creationId xmlns:p14="http://schemas.microsoft.com/office/powerpoint/2010/main" val="34076566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A04EE5-A68C-8325-3B86-3E1593A339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8C5416-37BC-B002-9CB4-240024A8F7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B1B4A2-54D3-9A4B-C81E-923CA31E994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FFBF899-C372-A4B7-C326-F8FAC1945AF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AD15A5-6128-B84F-818D-8AA5BDD9AF9D}" type="slidenum">
              <a:rPr kumimoji="0" lang="en-US" sz="10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sym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38691850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4E2897-BA9D-F35C-8D23-57C774DC5B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816EEC-9B2E-B7CC-C967-08C1410CF8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735453-96FE-DCAA-A98A-3C3E8F95374C}"/>
              </a:ext>
            </a:extLst>
          </p:cNvPr>
          <p:cNvSpPr>
            <a:spLocks noGrp="1"/>
          </p:cNvSpPr>
          <p:nvPr>
            <p:ph type="body" idx="1"/>
          </p:nvPr>
        </p:nvSpPr>
        <p:spPr/>
        <p:txBody>
          <a:bodyPr/>
          <a:lstStyle/>
          <a:p>
            <a:pPr rtl="0" fontAlgn="base"/>
            <a:endParaRPr lang="en-US"/>
          </a:p>
        </p:txBody>
      </p:sp>
      <p:sp>
        <p:nvSpPr>
          <p:cNvPr id="4" name="Slide Number Placeholder 3">
            <a:extLst>
              <a:ext uri="{FF2B5EF4-FFF2-40B4-BE49-F238E27FC236}">
                <a16:creationId xmlns:a16="http://schemas.microsoft.com/office/drawing/2014/main" id="{2EF55FB6-D5CF-5F98-157E-208662E3597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AD15A5-6128-B84F-818D-8AA5BDD9AF9D}" type="slidenum">
              <a:rPr kumimoji="0" lang="en-US" sz="10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sym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23277845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E65A52-D04B-1E12-228C-93E41079FD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009623-E7E4-218B-32E1-1F1BE7F617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F10DAB-E432-748B-F188-D406A33731C7}"/>
              </a:ext>
            </a:extLst>
          </p:cNvPr>
          <p:cNvSpPr>
            <a:spLocks noGrp="1"/>
          </p:cNvSpPr>
          <p:nvPr>
            <p:ph type="body" idx="1"/>
          </p:nvPr>
        </p:nvSpPr>
        <p:spPr/>
        <p:txBody>
          <a:bodyPr/>
          <a:lstStyle/>
          <a:p>
            <a:pPr rtl="0" fontAlgn="base"/>
            <a:endParaRPr lang="en-US" sz="1200" b="0" i="0" kern="1200">
              <a:solidFill>
                <a:schemeClr val="tx1"/>
              </a:solidFill>
              <a:effectLst/>
              <a:latin typeface="Arial" panose="020B0604020202020204" pitchFamily="34" charset="0"/>
              <a:ea typeface="+mn-ea"/>
              <a:cs typeface="Arial" panose="020B0604020202020204" pitchFamily="34" charset="0"/>
              <a:sym typeface="Arial" panose="020B0604020202020204" pitchFamily="34" charset="0"/>
            </a:endParaRPr>
          </a:p>
        </p:txBody>
      </p:sp>
      <p:sp>
        <p:nvSpPr>
          <p:cNvPr id="4" name="Slide Number Placeholder 3">
            <a:extLst>
              <a:ext uri="{FF2B5EF4-FFF2-40B4-BE49-F238E27FC236}">
                <a16:creationId xmlns:a16="http://schemas.microsoft.com/office/drawing/2014/main" id="{14F70711-1E23-DDDC-A85A-9A1540F5FE2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AD15A5-6128-B84F-818D-8AA5BDD9AF9D}" type="slidenum">
              <a:rPr kumimoji="0" lang="en-US" sz="10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sym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1637333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vmlDrawing" Target="../drawings/vmlDrawing2.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2.bin"/></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vmlDrawing" Target="../drawings/vmlDrawing3.vml"/><Relationship Id="rId5" Type="http://schemas.openxmlformats.org/officeDocument/2006/relationships/image" Target="../media/image2.emf"/><Relationship Id="rId4" Type="http://schemas.openxmlformats.org/officeDocument/2006/relationships/oleObject" Target="../embeddings/oleObject2.bin"/></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vmlDrawing" Target="../drawings/vmlDrawing4.vml"/><Relationship Id="rId6" Type="http://schemas.openxmlformats.org/officeDocument/2006/relationships/image" Target="../media/image12.png"/><Relationship Id="rId5" Type="http://schemas.openxmlformats.org/officeDocument/2006/relationships/image" Target="../media/image2.emf"/><Relationship Id="rId4" Type="http://schemas.openxmlformats.org/officeDocument/2006/relationships/oleObject" Target="../embeddings/oleObject3.bin"/></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xml"/><Relationship Id="rId1" Type="http://schemas.openxmlformats.org/officeDocument/2006/relationships/vmlDrawing" Target="../drawings/vmlDrawing5.vml"/><Relationship Id="rId6" Type="http://schemas.openxmlformats.org/officeDocument/2006/relationships/image" Target="../media/image12.png"/><Relationship Id="rId5" Type="http://schemas.openxmlformats.org/officeDocument/2006/relationships/image" Target="../media/image2.emf"/><Relationship Id="rId4" Type="http://schemas.openxmlformats.org/officeDocument/2006/relationships/oleObject" Target="../embeddings/oleObject3.bin"/></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Master" Target="../slideMasters/slideMaster1.xml"/><Relationship Id="rId7" Type="http://schemas.openxmlformats.org/officeDocument/2006/relationships/image" Target="../media/image14.svg"/><Relationship Id="rId2" Type="http://schemas.openxmlformats.org/officeDocument/2006/relationships/tags" Target="../tags/tag6.xml"/><Relationship Id="rId1" Type="http://schemas.openxmlformats.org/officeDocument/2006/relationships/vmlDrawing" Target="../drawings/vmlDrawing6.vml"/><Relationship Id="rId6" Type="http://schemas.openxmlformats.org/officeDocument/2006/relationships/image" Target="../media/image13.png"/><Relationship Id="rId5" Type="http://schemas.openxmlformats.org/officeDocument/2006/relationships/image" Target="../media/image2.emf"/><Relationship Id="rId4" Type="http://schemas.openxmlformats.org/officeDocument/2006/relationships/oleObject" Target="../embeddings/oleObject2.bin"/></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mplate 1">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28BDD0FE-66F5-C6C5-9F8A-A8D1503F667A}"/>
              </a:ext>
            </a:extLst>
          </p:cNvPr>
          <p:cNvGraphicFramePr>
            <a:graphicFrameLocks noChangeAspect="1"/>
          </p:cNvGraphicFramePr>
          <p:nvPr userDrawn="1">
            <p:custDataLst>
              <p:tags r:id="rId2"/>
            </p:custDataLst>
            <p:extLst>
              <p:ext uri="{D42A27DB-BD31-4B8C-83A1-F6EECF244321}">
                <p14:modId xmlns:p14="http://schemas.microsoft.com/office/powerpoint/2010/main" val="2503386156"/>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spid="_x0000_s2092" name="think-cell Slide" r:id="rId4" imgW="7772400" imgH="10058400" progId="TCLayout.ActiveDocument.1">
                  <p:embed/>
                </p:oleObj>
              </mc:Choice>
              <mc:Fallback>
                <p:oleObj name="think-cell Slide" r:id="rId4" imgW="7772400" imgH="10058400" progId="TCLayout.ActiveDocument.1">
                  <p:embed/>
                  <p:pic>
                    <p:nvPicPr>
                      <p:cNvPr id="6" name="think-cell data - do not delete" hidden="1">
                        <a:extLst>
                          <a:ext uri="{FF2B5EF4-FFF2-40B4-BE49-F238E27FC236}">
                            <a16:creationId xmlns:a16="http://schemas.microsoft.com/office/drawing/2014/main" id="{28BDD0FE-66F5-C6C5-9F8A-A8D1503F667A}"/>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2" name="Nadpis 1">
            <a:extLst>
              <a:ext uri="{FF2B5EF4-FFF2-40B4-BE49-F238E27FC236}">
                <a16:creationId xmlns:a16="http://schemas.microsoft.com/office/drawing/2014/main" id="{345F8A82-BF7F-BD06-A817-6F2F6963B1E6}"/>
              </a:ext>
            </a:extLst>
          </p:cNvPr>
          <p:cNvSpPr>
            <a:spLocks noGrp="1"/>
          </p:cNvSpPr>
          <p:nvPr>
            <p:ph type="title"/>
          </p:nvPr>
        </p:nvSpPr>
        <p:spPr>
          <a:xfrm>
            <a:off x="455613" y="474377"/>
            <a:ext cx="11277600" cy="457200"/>
          </a:xfrm>
          <a:prstGeom prst="rect">
            <a:avLst/>
          </a:prstGeom>
        </p:spPr>
        <p:txBody>
          <a:bodyPr vert="horz" tIns="0" bIns="0">
            <a:noAutofit/>
          </a:bodyPr>
          <a:lstStyle>
            <a:lvl1pPr>
              <a:defRPr b="1">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r>
              <a:rPr lang="en-US"/>
              <a:t>Click to edit Master title style</a:t>
            </a:r>
          </a:p>
        </p:txBody>
      </p:sp>
      <p:sp>
        <p:nvSpPr>
          <p:cNvPr id="5" name="Footer Placeholder 134">
            <a:extLst>
              <a:ext uri="{FF2B5EF4-FFF2-40B4-BE49-F238E27FC236}">
                <a16:creationId xmlns:a16="http://schemas.microsoft.com/office/drawing/2014/main" id="{496597D0-68B7-56FE-256E-95AEEE8FA78F}"/>
              </a:ext>
            </a:extLst>
          </p:cNvPr>
          <p:cNvSpPr>
            <a:spLocks noGrp="1"/>
          </p:cNvSpPr>
          <p:nvPr>
            <p:ph type="ftr" sz="quarter" idx="3"/>
          </p:nvPr>
        </p:nvSpPr>
        <p:spPr>
          <a:xfrm>
            <a:off x="455611" y="5593760"/>
            <a:ext cx="11277604" cy="430887"/>
          </a:xfrm>
          <a:prstGeom prst="rect">
            <a:avLst/>
          </a:prstGeom>
        </p:spPr>
        <p:txBody>
          <a:bodyPr lIns="0" tIns="0" rIns="0" bIns="0" anchor="b">
            <a:noAutofit/>
          </a:bodyPr>
          <a:lstStyle>
            <a:lvl1pPr>
              <a:defRPr lang="en-US" sz="700">
                <a:solidFill>
                  <a:schemeClr val="tx1"/>
                </a:solidFill>
              </a:defRPr>
            </a:lvl1pPr>
          </a:lstStyle>
          <a:p>
            <a:pPr marL="54864" indent="-54864" defTabSz="554463">
              <a:buFont typeface="Arial" panose="020B0604020202020204" pitchFamily="34" charset="0"/>
              <a:buNone/>
            </a:pPr>
            <a:r>
              <a:rPr lang="en-US"/>
              <a:t>Footnote text</a:t>
            </a:r>
          </a:p>
        </p:txBody>
      </p:sp>
      <p:sp>
        <p:nvSpPr>
          <p:cNvPr id="11" name="Text Placeholder 10">
            <a:extLst>
              <a:ext uri="{FF2B5EF4-FFF2-40B4-BE49-F238E27FC236}">
                <a16:creationId xmlns:a16="http://schemas.microsoft.com/office/drawing/2014/main" id="{99B21EDD-D074-4072-8EDA-96F8D95D4541}"/>
              </a:ext>
            </a:extLst>
          </p:cNvPr>
          <p:cNvSpPr>
            <a:spLocks noGrp="1"/>
          </p:cNvSpPr>
          <p:nvPr>
            <p:ph type="body" sz="quarter" idx="10"/>
          </p:nvPr>
        </p:nvSpPr>
        <p:spPr>
          <a:xfrm>
            <a:off x="455613" y="1371599"/>
            <a:ext cx="11277600" cy="4140201"/>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53ED72EF-1E4A-4461-AA78-DBFCF976FBA1}"/>
              </a:ext>
            </a:extLst>
          </p:cNvPr>
          <p:cNvSpPr/>
          <p:nvPr userDrawn="1"/>
        </p:nvSpPr>
        <p:spPr>
          <a:xfrm>
            <a:off x="9461634" y="6333423"/>
            <a:ext cx="2483318" cy="430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IN"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13" name="Picture 12">
            <a:extLst>
              <a:ext uri="{FF2B5EF4-FFF2-40B4-BE49-F238E27FC236}">
                <a16:creationId xmlns:a16="http://schemas.microsoft.com/office/drawing/2014/main" id="{555DF2D6-271B-4797-B372-6C1CA526D7CC}"/>
              </a:ext>
            </a:extLst>
          </p:cNvPr>
          <p:cNvPicPr>
            <a:picLocks noChangeAspect="1"/>
          </p:cNvPicPr>
          <p:nvPr userDrawn="1"/>
        </p:nvPicPr>
        <p:blipFill rotWithShape="1">
          <a:blip r:embed="rId6"/>
          <a:srcRect l="14512" t="40185" r="12821" b="29263"/>
          <a:stretch/>
        </p:blipFill>
        <p:spPr>
          <a:xfrm>
            <a:off x="426932" y="6186482"/>
            <a:ext cx="1792394" cy="593530"/>
          </a:xfrm>
          <a:prstGeom prst="rect">
            <a:avLst/>
          </a:prstGeom>
        </p:spPr>
      </p:pic>
    </p:spTree>
    <p:extLst>
      <p:ext uri="{BB962C8B-B14F-4D97-AF65-F5344CB8AC3E}">
        <p14:creationId xmlns:p14="http://schemas.microsoft.com/office/powerpoint/2010/main" val="22421622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_Pattern_Green">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D2754DC-D601-9087-FBEB-79AFC4723FA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0"/>
            <a:ext cx="12188825" cy="6856212"/>
          </a:xfrm>
          <a:prstGeom prst="rect">
            <a:avLst/>
          </a:prstGeom>
        </p:spPr>
      </p:pic>
      <p:sp>
        <p:nvSpPr>
          <p:cNvPr id="4" name="Title 7">
            <a:extLst>
              <a:ext uri="{FF2B5EF4-FFF2-40B4-BE49-F238E27FC236}">
                <a16:creationId xmlns:a16="http://schemas.microsoft.com/office/drawing/2014/main" id="{36D78770-5497-2110-B70F-A577C1B4D446}"/>
              </a:ext>
            </a:extLst>
          </p:cNvPr>
          <p:cNvSpPr>
            <a:spLocks noGrp="1"/>
          </p:cNvSpPr>
          <p:nvPr>
            <p:ph type="title" hasCustomPrompt="1"/>
          </p:nvPr>
        </p:nvSpPr>
        <p:spPr>
          <a:xfrm>
            <a:off x="455613" y="2505671"/>
            <a:ext cx="6667500" cy="1846659"/>
          </a:xfrm>
        </p:spPr>
        <p:txBody>
          <a:bodyPr>
            <a:noAutofit/>
          </a:bodyPr>
          <a:lstStyle>
            <a:lvl1pPr>
              <a:defRPr sz="6000">
                <a:solidFill>
                  <a:schemeClr val="bg1"/>
                </a:solidFill>
              </a:defRPr>
            </a:lvl1pPr>
          </a:lstStyle>
          <a:p>
            <a:r>
              <a:rPr lang="en-US"/>
              <a:t>Divider Title</a:t>
            </a:r>
          </a:p>
        </p:txBody>
      </p:sp>
      <p:sp>
        <p:nvSpPr>
          <p:cNvPr id="7" name="Rectangle 6">
            <a:extLst>
              <a:ext uri="{FF2B5EF4-FFF2-40B4-BE49-F238E27FC236}">
                <a16:creationId xmlns:a16="http://schemas.microsoft.com/office/drawing/2014/main" id="{2C29C4EF-10B4-40E7-B1BF-EDFDA6417D14}"/>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9" name="Picture 8">
            <a:extLst>
              <a:ext uri="{FF2B5EF4-FFF2-40B4-BE49-F238E27FC236}">
                <a16:creationId xmlns:a16="http://schemas.microsoft.com/office/drawing/2014/main" id="{B451029B-59BC-4164-84C4-5F046D3365F9}"/>
              </a:ext>
            </a:extLst>
          </p:cNvPr>
          <p:cNvPicPr>
            <a:picLocks noChangeAspect="1"/>
          </p:cNvPicPr>
          <p:nvPr userDrawn="1"/>
        </p:nvPicPr>
        <p:blipFill rotWithShape="1">
          <a:blip r:embed="rId4"/>
          <a:srcRect l="14512" t="40185" r="12821" b="29263"/>
          <a:stretch/>
        </p:blipFill>
        <p:spPr>
          <a:xfrm>
            <a:off x="426932" y="6186482"/>
            <a:ext cx="1792394" cy="593530"/>
          </a:xfrm>
          <a:prstGeom prst="rect">
            <a:avLst/>
          </a:prstGeom>
        </p:spPr>
      </p:pic>
    </p:spTree>
    <p:extLst>
      <p:ext uri="{BB962C8B-B14F-4D97-AF65-F5344CB8AC3E}">
        <p14:creationId xmlns:p14="http://schemas.microsoft.com/office/powerpoint/2010/main" val="35846785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vider_Pattern_Navy">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455698FE-EB29-8AB2-465B-40BDB82BB4D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892"/>
            <a:ext cx="12190415" cy="6857107"/>
          </a:xfrm>
          <a:prstGeom prst="rect">
            <a:avLst/>
          </a:prstGeom>
        </p:spPr>
      </p:pic>
      <p:sp>
        <p:nvSpPr>
          <p:cNvPr id="4" name="Title 7">
            <a:extLst>
              <a:ext uri="{FF2B5EF4-FFF2-40B4-BE49-F238E27FC236}">
                <a16:creationId xmlns:a16="http://schemas.microsoft.com/office/drawing/2014/main" id="{36D78770-5497-2110-B70F-A577C1B4D446}"/>
              </a:ext>
            </a:extLst>
          </p:cNvPr>
          <p:cNvSpPr>
            <a:spLocks noGrp="1"/>
          </p:cNvSpPr>
          <p:nvPr>
            <p:ph type="title" hasCustomPrompt="1"/>
          </p:nvPr>
        </p:nvSpPr>
        <p:spPr>
          <a:xfrm>
            <a:off x="455613" y="2505671"/>
            <a:ext cx="6667500" cy="1846659"/>
          </a:xfrm>
        </p:spPr>
        <p:txBody>
          <a:bodyPr>
            <a:noAutofit/>
          </a:bodyPr>
          <a:lstStyle>
            <a:lvl1pPr>
              <a:defRPr sz="6000">
                <a:solidFill>
                  <a:schemeClr val="bg1"/>
                </a:solidFill>
              </a:defRPr>
            </a:lvl1pPr>
          </a:lstStyle>
          <a:p>
            <a:r>
              <a:rPr lang="en-US"/>
              <a:t>Divider Title</a:t>
            </a:r>
          </a:p>
        </p:txBody>
      </p:sp>
      <p:sp>
        <p:nvSpPr>
          <p:cNvPr id="7" name="Rectangle 6">
            <a:extLst>
              <a:ext uri="{FF2B5EF4-FFF2-40B4-BE49-F238E27FC236}">
                <a16:creationId xmlns:a16="http://schemas.microsoft.com/office/drawing/2014/main" id="{CC0EF65B-E6AF-4E52-B58A-FBE732886DD8}"/>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9" name="Picture 8">
            <a:extLst>
              <a:ext uri="{FF2B5EF4-FFF2-40B4-BE49-F238E27FC236}">
                <a16:creationId xmlns:a16="http://schemas.microsoft.com/office/drawing/2014/main" id="{A37E160A-EB33-4429-BC9C-F2E6E8697F8C}"/>
              </a:ext>
            </a:extLst>
          </p:cNvPr>
          <p:cNvPicPr>
            <a:picLocks noChangeAspect="1"/>
          </p:cNvPicPr>
          <p:nvPr userDrawn="1"/>
        </p:nvPicPr>
        <p:blipFill rotWithShape="1">
          <a:blip r:embed="rId4"/>
          <a:srcRect l="14512" t="40185" r="12821" b="29263"/>
          <a:stretch/>
        </p:blipFill>
        <p:spPr>
          <a:xfrm>
            <a:off x="426932" y="6186482"/>
            <a:ext cx="1792394" cy="593530"/>
          </a:xfrm>
          <a:prstGeom prst="rect">
            <a:avLst/>
          </a:prstGeom>
        </p:spPr>
      </p:pic>
    </p:spTree>
    <p:extLst>
      <p:ext uri="{BB962C8B-B14F-4D97-AF65-F5344CB8AC3E}">
        <p14:creationId xmlns:p14="http://schemas.microsoft.com/office/powerpoint/2010/main" val="31958814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_Pattern_LightBlue">
    <p:bg>
      <p:bgPr>
        <a:solidFill>
          <a:schemeClr val="accent4"/>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F72F5EDB-BCF1-5FDE-5F16-66642C97AE5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892"/>
            <a:ext cx="12190415" cy="6857107"/>
          </a:xfrm>
          <a:prstGeom prst="rect">
            <a:avLst/>
          </a:prstGeom>
        </p:spPr>
      </p:pic>
      <p:sp>
        <p:nvSpPr>
          <p:cNvPr id="4" name="Title 7">
            <a:extLst>
              <a:ext uri="{FF2B5EF4-FFF2-40B4-BE49-F238E27FC236}">
                <a16:creationId xmlns:a16="http://schemas.microsoft.com/office/drawing/2014/main" id="{36D78770-5497-2110-B70F-A577C1B4D446}"/>
              </a:ext>
            </a:extLst>
          </p:cNvPr>
          <p:cNvSpPr>
            <a:spLocks noGrp="1"/>
          </p:cNvSpPr>
          <p:nvPr>
            <p:ph type="title" hasCustomPrompt="1"/>
          </p:nvPr>
        </p:nvSpPr>
        <p:spPr>
          <a:xfrm>
            <a:off x="455613" y="2505671"/>
            <a:ext cx="6667500" cy="1846659"/>
          </a:xfrm>
        </p:spPr>
        <p:txBody>
          <a:bodyPr>
            <a:noAutofit/>
          </a:bodyPr>
          <a:lstStyle>
            <a:lvl1pPr>
              <a:defRPr sz="6000">
                <a:solidFill>
                  <a:schemeClr val="tx1"/>
                </a:solidFill>
              </a:defRPr>
            </a:lvl1pPr>
          </a:lstStyle>
          <a:p>
            <a:r>
              <a:rPr lang="en-US"/>
              <a:t>Divider Title</a:t>
            </a:r>
          </a:p>
        </p:txBody>
      </p:sp>
      <p:sp>
        <p:nvSpPr>
          <p:cNvPr id="8" name="Rectangle 7">
            <a:extLst>
              <a:ext uri="{FF2B5EF4-FFF2-40B4-BE49-F238E27FC236}">
                <a16:creationId xmlns:a16="http://schemas.microsoft.com/office/drawing/2014/main" id="{C61D64CD-257E-425D-BD0E-33CFB3DDD1FD}"/>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10" name="Picture 9">
            <a:extLst>
              <a:ext uri="{FF2B5EF4-FFF2-40B4-BE49-F238E27FC236}">
                <a16:creationId xmlns:a16="http://schemas.microsoft.com/office/drawing/2014/main" id="{A80325AF-668C-44ED-B864-D3705708475C}"/>
              </a:ext>
            </a:extLst>
          </p:cNvPr>
          <p:cNvPicPr>
            <a:picLocks noChangeAspect="1"/>
          </p:cNvPicPr>
          <p:nvPr userDrawn="1"/>
        </p:nvPicPr>
        <p:blipFill rotWithShape="1">
          <a:blip r:embed="rId4"/>
          <a:srcRect l="14512" t="40185" r="12821" b="29263"/>
          <a:stretch/>
        </p:blipFill>
        <p:spPr>
          <a:xfrm>
            <a:off x="426932" y="6186482"/>
            <a:ext cx="1792394" cy="593530"/>
          </a:xfrm>
          <a:prstGeom prst="rect">
            <a:avLst/>
          </a:prstGeom>
        </p:spPr>
      </p:pic>
    </p:spTree>
    <p:extLst>
      <p:ext uri="{BB962C8B-B14F-4D97-AF65-F5344CB8AC3E}">
        <p14:creationId xmlns:p14="http://schemas.microsoft.com/office/powerpoint/2010/main" val="28237305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_Subtitle_Navy">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46A31-6E1C-192A-8680-86C3CE7E7B39}"/>
              </a:ext>
            </a:extLst>
          </p:cNvPr>
          <p:cNvSpPr>
            <a:spLocks noGrp="1"/>
          </p:cNvSpPr>
          <p:nvPr>
            <p:ph type="title" hasCustomPrompt="1"/>
          </p:nvPr>
        </p:nvSpPr>
        <p:spPr>
          <a:xfrm>
            <a:off x="455613" y="2089531"/>
            <a:ext cx="7934325" cy="1015620"/>
          </a:xfrm>
        </p:spPr>
        <p:txBody>
          <a:bodyPr>
            <a:noAutofit/>
          </a:bodyPr>
          <a:lstStyle>
            <a:lvl1pPr>
              <a:defRPr sz="6000">
                <a:solidFill>
                  <a:schemeClr val="bg1"/>
                </a:solidFill>
              </a:defRPr>
            </a:lvl1pPr>
          </a:lstStyle>
          <a:p>
            <a:r>
              <a:rPr lang="en-US"/>
              <a:t>Divider Title</a:t>
            </a:r>
          </a:p>
        </p:txBody>
      </p:sp>
      <p:sp>
        <p:nvSpPr>
          <p:cNvPr id="7" name="Text Placeholder 10">
            <a:extLst>
              <a:ext uri="{FF2B5EF4-FFF2-40B4-BE49-F238E27FC236}">
                <a16:creationId xmlns:a16="http://schemas.microsoft.com/office/drawing/2014/main" id="{24F24326-2B12-D2B4-590C-487E1897B521}"/>
              </a:ext>
            </a:extLst>
          </p:cNvPr>
          <p:cNvSpPr>
            <a:spLocks noGrp="1"/>
          </p:cNvSpPr>
          <p:nvPr>
            <p:ph type="body" sz="quarter" idx="10" hasCustomPrompt="1"/>
          </p:nvPr>
        </p:nvSpPr>
        <p:spPr>
          <a:xfrm>
            <a:off x="455613" y="3105151"/>
            <a:ext cx="7934325" cy="1015620"/>
          </a:xfrm>
        </p:spPr>
        <p:txBody>
          <a:bodyPr lIns="0" tIns="0" rIns="0" bIns="0">
            <a:noAutofit/>
          </a:bodyPr>
          <a:lstStyle>
            <a:lvl1pPr>
              <a:defRPr sz="2400" b="0">
                <a:solidFill>
                  <a:schemeClr val="bg1"/>
                </a:solidFill>
              </a:defRPr>
            </a:lvl1pPr>
          </a:lstStyle>
          <a:p>
            <a:pPr lvl="0"/>
            <a:r>
              <a:rPr lang="en-US"/>
              <a:t>Add additional information</a:t>
            </a:r>
          </a:p>
        </p:txBody>
      </p:sp>
    </p:spTree>
    <p:extLst>
      <p:ext uri="{BB962C8B-B14F-4D97-AF65-F5344CB8AC3E}">
        <p14:creationId xmlns:p14="http://schemas.microsoft.com/office/powerpoint/2010/main" val="30394820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_TitleOnly_Navy">
    <p:bg>
      <p:bgPr>
        <a:solidFill>
          <a:schemeClr val="tx1"/>
        </a:solidFill>
        <a:effectLst/>
      </p:bgPr>
    </p:bg>
    <p:spTree>
      <p:nvGrpSpPr>
        <p:cNvPr id="1" name=""/>
        <p:cNvGrpSpPr/>
        <p:nvPr/>
      </p:nvGrpSpPr>
      <p:grpSpPr>
        <a:xfrm>
          <a:off x="0" y="0"/>
          <a:ext cx="0" cy="0"/>
          <a:chOff x="0" y="0"/>
          <a:chExt cx="0" cy="0"/>
        </a:xfrm>
      </p:grpSpPr>
      <p:sp>
        <p:nvSpPr>
          <p:cNvPr id="3" name="Title 7">
            <a:extLst>
              <a:ext uri="{FF2B5EF4-FFF2-40B4-BE49-F238E27FC236}">
                <a16:creationId xmlns:a16="http://schemas.microsoft.com/office/drawing/2014/main" id="{95AEE17F-F2EB-55F6-B227-6A455999FFCA}"/>
              </a:ext>
            </a:extLst>
          </p:cNvPr>
          <p:cNvSpPr>
            <a:spLocks noGrp="1"/>
          </p:cNvSpPr>
          <p:nvPr>
            <p:ph type="title" hasCustomPrompt="1"/>
          </p:nvPr>
        </p:nvSpPr>
        <p:spPr>
          <a:xfrm>
            <a:off x="455613" y="2181821"/>
            <a:ext cx="6667500" cy="1846659"/>
          </a:xfrm>
        </p:spPr>
        <p:txBody>
          <a:bodyPr>
            <a:noAutofit/>
          </a:bodyPr>
          <a:lstStyle>
            <a:lvl1pPr>
              <a:defRPr sz="6000">
                <a:solidFill>
                  <a:schemeClr val="bg1"/>
                </a:solidFill>
              </a:defRPr>
            </a:lvl1pPr>
          </a:lstStyle>
          <a:p>
            <a:r>
              <a:rPr lang="en-US"/>
              <a:t>Divider Title</a:t>
            </a:r>
          </a:p>
        </p:txBody>
      </p:sp>
    </p:spTree>
    <p:extLst>
      <p:ext uri="{BB962C8B-B14F-4D97-AF65-F5344CB8AC3E}">
        <p14:creationId xmlns:p14="http://schemas.microsoft.com/office/powerpoint/2010/main" val="12423278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Divider_TitleOnly_Light">
    <p:bg>
      <p:bgPr>
        <a:solidFill>
          <a:srgbClr val="F0F5F7"/>
        </a:solidFill>
        <a:effectLst/>
      </p:bgPr>
    </p:bg>
    <p:spTree>
      <p:nvGrpSpPr>
        <p:cNvPr id="1" name=""/>
        <p:cNvGrpSpPr/>
        <p:nvPr/>
      </p:nvGrpSpPr>
      <p:grpSpPr>
        <a:xfrm>
          <a:off x="0" y="0"/>
          <a:ext cx="0" cy="0"/>
          <a:chOff x="0" y="0"/>
          <a:chExt cx="0" cy="0"/>
        </a:xfrm>
      </p:grpSpPr>
      <p:sp>
        <p:nvSpPr>
          <p:cNvPr id="3" name="Title 7">
            <a:extLst>
              <a:ext uri="{FF2B5EF4-FFF2-40B4-BE49-F238E27FC236}">
                <a16:creationId xmlns:a16="http://schemas.microsoft.com/office/drawing/2014/main" id="{95AEE17F-F2EB-55F6-B227-6A455999FFCA}"/>
              </a:ext>
            </a:extLst>
          </p:cNvPr>
          <p:cNvSpPr>
            <a:spLocks noGrp="1"/>
          </p:cNvSpPr>
          <p:nvPr>
            <p:ph type="title" hasCustomPrompt="1"/>
          </p:nvPr>
        </p:nvSpPr>
        <p:spPr>
          <a:xfrm>
            <a:off x="455613" y="2181821"/>
            <a:ext cx="6667500" cy="1846659"/>
          </a:xfrm>
        </p:spPr>
        <p:txBody>
          <a:bodyPr>
            <a:noAutofit/>
          </a:bodyPr>
          <a:lstStyle>
            <a:lvl1pPr>
              <a:defRPr sz="6000">
                <a:solidFill>
                  <a:schemeClr val="tx1"/>
                </a:solidFill>
              </a:defRPr>
            </a:lvl1pPr>
          </a:lstStyle>
          <a:p>
            <a:r>
              <a:rPr lang="en-US"/>
              <a:t>Divider Title</a:t>
            </a:r>
          </a:p>
        </p:txBody>
      </p:sp>
      <p:grpSp>
        <p:nvGrpSpPr>
          <p:cNvPr id="4" name="Group 3">
            <a:extLst>
              <a:ext uri="{FF2B5EF4-FFF2-40B4-BE49-F238E27FC236}">
                <a16:creationId xmlns:a16="http://schemas.microsoft.com/office/drawing/2014/main" id="{8262EE18-7C7B-44BE-9C12-BA2192DB4C9E}"/>
              </a:ext>
            </a:extLst>
          </p:cNvPr>
          <p:cNvGrpSpPr/>
          <p:nvPr userDrawn="1"/>
        </p:nvGrpSpPr>
        <p:grpSpPr>
          <a:xfrm>
            <a:off x="0" y="6033244"/>
            <a:ext cx="12188825" cy="816138"/>
            <a:chOff x="0" y="6033244"/>
            <a:chExt cx="12188825" cy="816138"/>
          </a:xfrm>
        </p:grpSpPr>
        <p:sp>
          <p:nvSpPr>
            <p:cNvPr id="5" name="Rectangle 4">
              <a:extLst>
                <a:ext uri="{FF2B5EF4-FFF2-40B4-BE49-F238E27FC236}">
                  <a16:creationId xmlns:a16="http://schemas.microsoft.com/office/drawing/2014/main" id="{334D33F9-0BC5-461B-9A0C-E5E99F606917}"/>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6" name="Picture 5">
              <a:extLst>
                <a:ext uri="{FF2B5EF4-FFF2-40B4-BE49-F238E27FC236}">
                  <a16:creationId xmlns:a16="http://schemas.microsoft.com/office/drawing/2014/main" id="{D1B548D5-81E9-4B3C-BF5C-363BF5067F98}"/>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16590466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Agenda_Bullets_Light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8B336-8C81-3E43-2B94-E60B95E8B8D5}"/>
              </a:ext>
            </a:extLst>
          </p:cNvPr>
          <p:cNvSpPr>
            <a:spLocks noGrp="1"/>
          </p:cNvSpPr>
          <p:nvPr>
            <p:ph type="title" hasCustomPrompt="1"/>
          </p:nvPr>
        </p:nvSpPr>
        <p:spPr>
          <a:xfrm>
            <a:off x="455613" y="474376"/>
            <a:ext cx="11277600" cy="897223"/>
          </a:xfrm>
        </p:spPr>
        <p:txBody>
          <a:bodyPr anchor="ctr" anchorCtr="0">
            <a:noAutofit/>
          </a:bodyPr>
          <a:lstStyle>
            <a:lvl1pPr>
              <a:defRPr sz="4800"/>
            </a:lvl1pPr>
          </a:lstStyle>
          <a:p>
            <a:r>
              <a:rPr lang="en-US"/>
              <a:t>Agenda</a:t>
            </a:r>
          </a:p>
        </p:txBody>
      </p:sp>
      <p:sp>
        <p:nvSpPr>
          <p:cNvPr id="4" name="Text Placeholder 10">
            <a:extLst>
              <a:ext uri="{FF2B5EF4-FFF2-40B4-BE49-F238E27FC236}">
                <a16:creationId xmlns:a16="http://schemas.microsoft.com/office/drawing/2014/main" id="{2DD1C4AE-778E-94A4-98D2-2D2A10C9F7CC}"/>
              </a:ext>
            </a:extLst>
          </p:cNvPr>
          <p:cNvSpPr>
            <a:spLocks noGrp="1"/>
          </p:cNvSpPr>
          <p:nvPr>
            <p:ph type="body" sz="quarter" idx="10" hasCustomPrompt="1"/>
          </p:nvPr>
        </p:nvSpPr>
        <p:spPr>
          <a:xfrm>
            <a:off x="832129" y="1853999"/>
            <a:ext cx="6562168" cy="3743334"/>
          </a:xfrm>
        </p:spPr>
        <p:txBody>
          <a:bodyPr wrap="square" lIns="0" tIns="0" rIns="0" bIns="0" anchor="t" anchorCtr="0">
            <a:noAutofit/>
          </a:bodyPr>
          <a:lstStyle>
            <a:lvl1pPr marL="342900" indent="-342900">
              <a:spcBef>
                <a:spcPts val="3000"/>
              </a:spcBef>
              <a:buFont typeface="Arial" panose="020B0604020202020204" pitchFamily="34" charset="0"/>
              <a:buChar char="•"/>
              <a:defRPr sz="2400" b="0">
                <a:solidFill>
                  <a:schemeClr val="tx1"/>
                </a:solidFill>
              </a:defRPr>
            </a:lvl1pPr>
          </a:lstStyle>
          <a:p>
            <a:pPr lvl="0"/>
            <a:r>
              <a:rPr lang="pt-BR"/>
              <a:t>Agenda item </a:t>
            </a:r>
          </a:p>
          <a:p>
            <a:pPr lvl="0"/>
            <a:r>
              <a:rPr lang="pt-BR"/>
              <a:t>Agenda item </a:t>
            </a:r>
          </a:p>
          <a:p>
            <a:pPr lvl="0"/>
            <a:r>
              <a:rPr lang="pt-BR"/>
              <a:t>Agenda item </a:t>
            </a:r>
          </a:p>
          <a:p>
            <a:pPr lvl="0"/>
            <a:r>
              <a:rPr lang="pt-BR"/>
              <a:t>Agenda item</a:t>
            </a:r>
          </a:p>
          <a:p>
            <a:pPr lvl="0"/>
            <a:r>
              <a:rPr lang="pt-BR"/>
              <a:t>Agenda item </a:t>
            </a:r>
            <a:endParaRPr lang="en-US"/>
          </a:p>
        </p:txBody>
      </p:sp>
      <p:cxnSp>
        <p:nvCxnSpPr>
          <p:cNvPr id="7" name="Přímá spojnice 6">
            <a:extLst>
              <a:ext uri="{FF2B5EF4-FFF2-40B4-BE49-F238E27FC236}">
                <a16:creationId xmlns:a16="http://schemas.microsoft.com/office/drawing/2014/main" id="{4437656E-BB50-A174-EDD9-5A5D72BF45FD}"/>
              </a:ext>
            </a:extLst>
          </p:cNvPr>
          <p:cNvCxnSpPr>
            <a:cxnSpLocks/>
          </p:cNvCxnSpPr>
          <p:nvPr userDrawn="1"/>
        </p:nvCxnSpPr>
        <p:spPr>
          <a:xfrm>
            <a:off x="461378" y="1866891"/>
            <a:ext cx="0" cy="35467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08B5ED86-65B8-46AD-A699-9E6AA97D2DD3}"/>
              </a:ext>
            </a:extLst>
          </p:cNvPr>
          <p:cNvGrpSpPr/>
          <p:nvPr userDrawn="1"/>
        </p:nvGrpSpPr>
        <p:grpSpPr>
          <a:xfrm>
            <a:off x="0" y="6033244"/>
            <a:ext cx="12188825" cy="816138"/>
            <a:chOff x="0" y="6033244"/>
            <a:chExt cx="12188825" cy="816138"/>
          </a:xfrm>
        </p:grpSpPr>
        <p:sp>
          <p:nvSpPr>
            <p:cNvPr id="6" name="Rectangle 5">
              <a:extLst>
                <a:ext uri="{FF2B5EF4-FFF2-40B4-BE49-F238E27FC236}">
                  <a16:creationId xmlns:a16="http://schemas.microsoft.com/office/drawing/2014/main" id="{ED25EA1B-A99D-41C7-8219-D457FFE12D03}"/>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8" name="Picture 7">
              <a:extLst>
                <a:ext uri="{FF2B5EF4-FFF2-40B4-BE49-F238E27FC236}">
                  <a16:creationId xmlns:a16="http://schemas.microsoft.com/office/drawing/2014/main" id="{9DC0067D-8E9B-48BB-A15C-9633901FCFED}"/>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27696370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Agenda_Bullets_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8B336-8C81-3E43-2B94-E60B95E8B8D5}"/>
              </a:ext>
            </a:extLst>
          </p:cNvPr>
          <p:cNvSpPr>
            <a:spLocks noGrp="1"/>
          </p:cNvSpPr>
          <p:nvPr>
            <p:ph type="title" hasCustomPrompt="1"/>
          </p:nvPr>
        </p:nvSpPr>
        <p:spPr>
          <a:xfrm>
            <a:off x="455613" y="474376"/>
            <a:ext cx="11277600" cy="897223"/>
          </a:xfrm>
        </p:spPr>
        <p:txBody>
          <a:bodyPr anchor="ctr" anchorCtr="0">
            <a:noAutofit/>
          </a:bodyPr>
          <a:lstStyle>
            <a:lvl1pPr>
              <a:defRPr sz="4800">
                <a:solidFill>
                  <a:schemeClr val="bg1"/>
                </a:solidFill>
              </a:defRPr>
            </a:lvl1pPr>
          </a:lstStyle>
          <a:p>
            <a:r>
              <a:rPr lang="en-US"/>
              <a:t>Agenda</a:t>
            </a:r>
          </a:p>
        </p:txBody>
      </p:sp>
      <p:cxnSp>
        <p:nvCxnSpPr>
          <p:cNvPr id="7" name="Přímá spojnice 6">
            <a:extLst>
              <a:ext uri="{FF2B5EF4-FFF2-40B4-BE49-F238E27FC236}">
                <a16:creationId xmlns:a16="http://schemas.microsoft.com/office/drawing/2014/main" id="{4437656E-BB50-A174-EDD9-5A5D72BF45FD}"/>
              </a:ext>
            </a:extLst>
          </p:cNvPr>
          <p:cNvCxnSpPr/>
          <p:nvPr userDrawn="1"/>
        </p:nvCxnSpPr>
        <p:spPr>
          <a:xfrm>
            <a:off x="455613" y="1853999"/>
            <a:ext cx="5765" cy="3743334"/>
          </a:xfrm>
          <a:prstGeom prst="line">
            <a:avLst/>
          </a:prstGeom>
          <a:ln w="12700" cmpd="sng">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 Placeholder 10">
            <a:extLst>
              <a:ext uri="{FF2B5EF4-FFF2-40B4-BE49-F238E27FC236}">
                <a16:creationId xmlns:a16="http://schemas.microsoft.com/office/drawing/2014/main" id="{149AC376-911E-1A35-0520-D21C2A6C85CA}"/>
              </a:ext>
            </a:extLst>
          </p:cNvPr>
          <p:cNvSpPr>
            <a:spLocks noGrp="1"/>
          </p:cNvSpPr>
          <p:nvPr>
            <p:ph type="body" sz="quarter" idx="10" hasCustomPrompt="1"/>
          </p:nvPr>
        </p:nvSpPr>
        <p:spPr>
          <a:xfrm>
            <a:off x="832129" y="1853999"/>
            <a:ext cx="6562168" cy="3743334"/>
          </a:xfrm>
        </p:spPr>
        <p:txBody>
          <a:bodyPr wrap="square" lIns="0" tIns="0" rIns="0" bIns="0" anchor="t" anchorCtr="0">
            <a:noAutofit/>
          </a:bodyPr>
          <a:lstStyle>
            <a:lvl1pPr marL="342900" indent="-342900">
              <a:spcBef>
                <a:spcPts val="3000"/>
              </a:spcBef>
              <a:buFont typeface="Arial" panose="020B0604020202020204" pitchFamily="34" charset="0"/>
              <a:buChar char="•"/>
              <a:defRPr sz="2400" b="0">
                <a:solidFill>
                  <a:schemeClr val="bg1"/>
                </a:solidFill>
              </a:defRPr>
            </a:lvl1pPr>
          </a:lstStyle>
          <a:p>
            <a:pPr lvl="0"/>
            <a:r>
              <a:rPr lang="pt-BR"/>
              <a:t>Agenda item </a:t>
            </a:r>
          </a:p>
          <a:p>
            <a:pPr lvl="0"/>
            <a:r>
              <a:rPr lang="pt-BR"/>
              <a:t>Agenda item </a:t>
            </a:r>
          </a:p>
          <a:p>
            <a:pPr lvl="0"/>
            <a:r>
              <a:rPr lang="pt-BR"/>
              <a:t>Agenda item </a:t>
            </a:r>
          </a:p>
          <a:p>
            <a:pPr lvl="0"/>
            <a:r>
              <a:rPr lang="pt-BR"/>
              <a:t>Agenda item</a:t>
            </a:r>
          </a:p>
          <a:p>
            <a:pPr lvl="0"/>
            <a:r>
              <a:rPr lang="pt-BR"/>
              <a:t>Agenda item </a:t>
            </a:r>
            <a:endParaRPr lang="en-US"/>
          </a:p>
        </p:txBody>
      </p:sp>
      <p:grpSp>
        <p:nvGrpSpPr>
          <p:cNvPr id="5" name="Group 4">
            <a:extLst>
              <a:ext uri="{FF2B5EF4-FFF2-40B4-BE49-F238E27FC236}">
                <a16:creationId xmlns:a16="http://schemas.microsoft.com/office/drawing/2014/main" id="{D8484DC3-9284-45FF-90A6-D30DCF67D814}"/>
              </a:ext>
            </a:extLst>
          </p:cNvPr>
          <p:cNvGrpSpPr/>
          <p:nvPr userDrawn="1"/>
        </p:nvGrpSpPr>
        <p:grpSpPr>
          <a:xfrm>
            <a:off x="0" y="6033244"/>
            <a:ext cx="12188825" cy="816138"/>
            <a:chOff x="0" y="6033244"/>
            <a:chExt cx="12188825" cy="816138"/>
          </a:xfrm>
        </p:grpSpPr>
        <p:sp>
          <p:nvSpPr>
            <p:cNvPr id="6" name="Rectangle 5">
              <a:extLst>
                <a:ext uri="{FF2B5EF4-FFF2-40B4-BE49-F238E27FC236}">
                  <a16:creationId xmlns:a16="http://schemas.microsoft.com/office/drawing/2014/main" id="{DA7874A1-9FFC-425B-9A86-DB829DDB6BA2}"/>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8" name="Picture 7">
              <a:extLst>
                <a:ext uri="{FF2B5EF4-FFF2-40B4-BE49-F238E27FC236}">
                  <a16:creationId xmlns:a16="http://schemas.microsoft.com/office/drawing/2014/main" id="{3744639A-D88D-4DA4-9142-CB3D07250A47}"/>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16438667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Agenda_Bullets_Light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8B336-8C81-3E43-2B94-E60B95E8B8D5}"/>
              </a:ext>
            </a:extLst>
          </p:cNvPr>
          <p:cNvSpPr>
            <a:spLocks noGrp="1"/>
          </p:cNvSpPr>
          <p:nvPr>
            <p:ph type="title" hasCustomPrompt="1"/>
          </p:nvPr>
        </p:nvSpPr>
        <p:spPr>
          <a:xfrm>
            <a:off x="455613" y="474376"/>
            <a:ext cx="11277600" cy="897223"/>
          </a:xfrm>
        </p:spPr>
        <p:txBody>
          <a:bodyPr anchor="ctr" anchorCtr="0">
            <a:noAutofit/>
          </a:bodyPr>
          <a:lstStyle>
            <a:lvl1pPr>
              <a:defRPr sz="4800"/>
            </a:lvl1pPr>
          </a:lstStyle>
          <a:p>
            <a:r>
              <a:rPr lang="en-US"/>
              <a:t>Agenda</a:t>
            </a:r>
          </a:p>
        </p:txBody>
      </p:sp>
      <p:cxnSp>
        <p:nvCxnSpPr>
          <p:cNvPr id="7" name="Přímá spojnice 6">
            <a:extLst>
              <a:ext uri="{FF2B5EF4-FFF2-40B4-BE49-F238E27FC236}">
                <a16:creationId xmlns:a16="http://schemas.microsoft.com/office/drawing/2014/main" id="{4437656E-BB50-A174-EDD9-5A5D72BF45FD}"/>
              </a:ext>
            </a:extLst>
          </p:cNvPr>
          <p:cNvCxnSpPr/>
          <p:nvPr userDrawn="1"/>
        </p:nvCxnSpPr>
        <p:spPr>
          <a:xfrm>
            <a:off x="455613" y="1853999"/>
            <a:ext cx="5765" cy="3743334"/>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Text Placeholder 10">
            <a:extLst>
              <a:ext uri="{FF2B5EF4-FFF2-40B4-BE49-F238E27FC236}">
                <a16:creationId xmlns:a16="http://schemas.microsoft.com/office/drawing/2014/main" id="{EAA303AA-6FD7-FAB5-16ED-D7F896BB6FFA}"/>
              </a:ext>
            </a:extLst>
          </p:cNvPr>
          <p:cNvSpPr>
            <a:spLocks noGrp="1"/>
          </p:cNvSpPr>
          <p:nvPr>
            <p:ph type="body" sz="quarter" idx="10" hasCustomPrompt="1"/>
          </p:nvPr>
        </p:nvSpPr>
        <p:spPr>
          <a:xfrm>
            <a:off x="832129" y="1853999"/>
            <a:ext cx="6562168" cy="3743334"/>
          </a:xfrm>
        </p:spPr>
        <p:txBody>
          <a:bodyPr wrap="square" lIns="0" tIns="0" rIns="0" bIns="0" anchor="t" anchorCtr="0">
            <a:noAutofit/>
          </a:bodyPr>
          <a:lstStyle>
            <a:lvl1pPr marL="342900" indent="-342900">
              <a:spcBef>
                <a:spcPts val="3000"/>
              </a:spcBef>
              <a:buFont typeface="Arial" panose="020B0604020202020204" pitchFamily="34" charset="0"/>
              <a:buChar char="•"/>
              <a:defRPr sz="2400" b="0">
                <a:solidFill>
                  <a:schemeClr val="tx1"/>
                </a:solidFill>
              </a:defRPr>
            </a:lvl1pPr>
          </a:lstStyle>
          <a:p>
            <a:pPr lvl="0"/>
            <a:r>
              <a:rPr lang="en-US"/>
              <a:t>Sub-bullet line</a:t>
            </a:r>
          </a:p>
          <a:p>
            <a:pPr lvl="0"/>
            <a:r>
              <a:rPr lang="en-US"/>
              <a:t>Sub-bullet line</a:t>
            </a:r>
          </a:p>
          <a:p>
            <a:pPr lvl="0"/>
            <a:r>
              <a:rPr lang="en-US"/>
              <a:t>Sub-bullet line</a:t>
            </a:r>
          </a:p>
          <a:p>
            <a:pPr lvl="0"/>
            <a:r>
              <a:rPr lang="en-US"/>
              <a:t>Sub-bullet line</a:t>
            </a:r>
          </a:p>
          <a:p>
            <a:pPr lvl="0"/>
            <a:r>
              <a:rPr lang="en-US"/>
              <a:t>Sub-bullet line</a:t>
            </a:r>
          </a:p>
        </p:txBody>
      </p:sp>
      <p:sp>
        <p:nvSpPr>
          <p:cNvPr id="3" name="TextBox 2">
            <a:extLst>
              <a:ext uri="{FF2B5EF4-FFF2-40B4-BE49-F238E27FC236}">
                <a16:creationId xmlns:a16="http://schemas.microsoft.com/office/drawing/2014/main" id="{4861157F-93D1-1D3F-9B2B-91BAB3B41643}"/>
              </a:ext>
            </a:extLst>
          </p:cNvPr>
          <p:cNvSpPr txBox="1"/>
          <p:nvPr userDrawn="1"/>
        </p:nvSpPr>
        <p:spPr>
          <a:xfrm>
            <a:off x="961595" y="6613177"/>
            <a:ext cx="0" cy="0"/>
          </a:xfrm>
          <a:prstGeom prst="rect">
            <a:avLst/>
          </a:prstGeom>
          <a:noFill/>
        </p:spPr>
        <p:txBody>
          <a:bodyPr wrap="none" lIns="0" tIns="0" rIns="0" bIns="0" rtlCol="0">
            <a:noAutofit/>
          </a:bodyPr>
          <a:lstStyle/>
          <a:p>
            <a:pPr defTabSz="456758" fontAlgn="base">
              <a:spcBef>
                <a:spcPts val="1200"/>
              </a:spcBef>
            </a:pPr>
            <a:endParaRPr lang="en-US" err="1">
              <a:solidFill>
                <a:schemeClr val="bg2"/>
              </a:solidFill>
              <a:ea typeface="MetLife Circular Light" charset="0"/>
              <a:cs typeface="MetLife Circular Light" charset="0"/>
            </a:endParaRPr>
          </a:p>
        </p:txBody>
      </p:sp>
      <p:grpSp>
        <p:nvGrpSpPr>
          <p:cNvPr id="6" name="Group 5">
            <a:extLst>
              <a:ext uri="{FF2B5EF4-FFF2-40B4-BE49-F238E27FC236}">
                <a16:creationId xmlns:a16="http://schemas.microsoft.com/office/drawing/2014/main" id="{F7393A48-4D3D-4B38-9AFB-2C7431895E60}"/>
              </a:ext>
            </a:extLst>
          </p:cNvPr>
          <p:cNvGrpSpPr/>
          <p:nvPr userDrawn="1"/>
        </p:nvGrpSpPr>
        <p:grpSpPr>
          <a:xfrm>
            <a:off x="0" y="6033244"/>
            <a:ext cx="12188825" cy="816138"/>
            <a:chOff x="0" y="6033244"/>
            <a:chExt cx="12188825" cy="816138"/>
          </a:xfrm>
        </p:grpSpPr>
        <p:sp>
          <p:nvSpPr>
            <p:cNvPr id="8" name="Rectangle 7">
              <a:extLst>
                <a:ext uri="{FF2B5EF4-FFF2-40B4-BE49-F238E27FC236}">
                  <a16:creationId xmlns:a16="http://schemas.microsoft.com/office/drawing/2014/main" id="{DBA364B8-5E4F-4FCD-813B-584ED3AD86D0}"/>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9" name="Picture 8">
              <a:extLst>
                <a:ext uri="{FF2B5EF4-FFF2-40B4-BE49-F238E27FC236}">
                  <a16:creationId xmlns:a16="http://schemas.microsoft.com/office/drawing/2014/main" id="{4B227960-D268-4F3C-93E7-0A2F965C095C}"/>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4824726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Agenda_Table_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8B336-8C81-3E43-2B94-E60B95E8B8D5}"/>
              </a:ext>
            </a:extLst>
          </p:cNvPr>
          <p:cNvSpPr>
            <a:spLocks noGrp="1"/>
          </p:cNvSpPr>
          <p:nvPr>
            <p:ph type="title" hasCustomPrompt="1"/>
          </p:nvPr>
        </p:nvSpPr>
        <p:spPr>
          <a:xfrm>
            <a:off x="455613" y="474376"/>
            <a:ext cx="11277600" cy="897223"/>
          </a:xfrm>
        </p:spPr>
        <p:txBody>
          <a:bodyPr anchor="ctr" anchorCtr="0">
            <a:noAutofit/>
          </a:bodyPr>
          <a:lstStyle>
            <a:lvl1pPr>
              <a:defRPr sz="4800"/>
            </a:lvl1pPr>
          </a:lstStyle>
          <a:p>
            <a:r>
              <a:rPr lang="en-US"/>
              <a:t>Agenda</a:t>
            </a:r>
          </a:p>
        </p:txBody>
      </p:sp>
      <p:sp>
        <p:nvSpPr>
          <p:cNvPr id="5" name="Table Placeholder 4">
            <a:extLst>
              <a:ext uri="{FF2B5EF4-FFF2-40B4-BE49-F238E27FC236}">
                <a16:creationId xmlns:a16="http://schemas.microsoft.com/office/drawing/2014/main" id="{64655AA6-A17D-721A-9EFD-EC723E8BC149}"/>
              </a:ext>
            </a:extLst>
          </p:cNvPr>
          <p:cNvSpPr>
            <a:spLocks noGrp="1"/>
          </p:cNvSpPr>
          <p:nvPr>
            <p:ph type="tbl" sz="quarter" idx="10"/>
          </p:nvPr>
        </p:nvSpPr>
        <p:spPr>
          <a:xfrm>
            <a:off x="461963" y="1853998"/>
            <a:ext cx="7467600" cy="3784801"/>
          </a:xfrm>
        </p:spPr>
        <p:txBody>
          <a:bodyPr/>
          <a:lstStyle/>
          <a:p>
            <a:r>
              <a:rPr lang="en-US"/>
              <a:t>Click icon to add table</a:t>
            </a:r>
          </a:p>
        </p:txBody>
      </p:sp>
      <p:grpSp>
        <p:nvGrpSpPr>
          <p:cNvPr id="4" name="Group 3">
            <a:extLst>
              <a:ext uri="{FF2B5EF4-FFF2-40B4-BE49-F238E27FC236}">
                <a16:creationId xmlns:a16="http://schemas.microsoft.com/office/drawing/2014/main" id="{11983472-E104-4A6D-9D0D-D3A34F33587A}"/>
              </a:ext>
            </a:extLst>
          </p:cNvPr>
          <p:cNvGrpSpPr/>
          <p:nvPr userDrawn="1"/>
        </p:nvGrpSpPr>
        <p:grpSpPr>
          <a:xfrm>
            <a:off x="0" y="6033244"/>
            <a:ext cx="12188825" cy="816138"/>
            <a:chOff x="0" y="6033244"/>
            <a:chExt cx="12188825" cy="816138"/>
          </a:xfrm>
        </p:grpSpPr>
        <p:sp>
          <p:nvSpPr>
            <p:cNvPr id="6" name="Rectangle 5">
              <a:extLst>
                <a:ext uri="{FF2B5EF4-FFF2-40B4-BE49-F238E27FC236}">
                  <a16:creationId xmlns:a16="http://schemas.microsoft.com/office/drawing/2014/main" id="{0940A541-BF73-470F-9E29-BFA2304F21A3}"/>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7" name="Picture 6">
              <a:extLst>
                <a:ext uri="{FF2B5EF4-FFF2-40B4-BE49-F238E27FC236}">
                  <a16:creationId xmlns:a16="http://schemas.microsoft.com/office/drawing/2014/main" id="{B38A9E13-2DF5-48BA-9E1F-3D37E5D261D2}"/>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25714976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emplate 1">
    <p:bg>
      <p:bgPr>
        <a:solidFill>
          <a:schemeClr val="bg1"/>
        </a:solidFill>
        <a:effectLst/>
      </p:bgPr>
    </p:bg>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28BDD0FE-66F5-C6C5-9F8A-A8D1503F667A}"/>
              </a:ext>
            </a:extLst>
          </p:cNvPr>
          <p:cNvGraphicFramePr>
            <a:graphicFrameLocks noChangeAspect="1"/>
          </p:cNvGraphicFramePr>
          <p:nvPr userDrawn="1">
            <p:custDataLst>
              <p:tags r:id="rId2"/>
            </p:custDataLst>
            <p:extLst>
              <p:ext uri="{D42A27DB-BD31-4B8C-83A1-F6EECF244321}">
                <p14:modId xmlns:p14="http://schemas.microsoft.com/office/powerpoint/2010/main" val="2503386156"/>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spid="_x0000_s3116" name="think-cell Slide" r:id="rId4" imgW="7772400" imgH="10058400" progId="TCLayout.ActiveDocument.1">
                  <p:embed/>
                </p:oleObj>
              </mc:Choice>
              <mc:Fallback>
                <p:oleObj name="think-cell Slide" r:id="rId4" imgW="7772400" imgH="10058400" progId="TCLayout.ActiveDocument.1">
                  <p:embed/>
                  <p:pic>
                    <p:nvPicPr>
                      <p:cNvPr id="6" name="think-cell data - do not delete" hidden="1">
                        <a:extLst>
                          <a:ext uri="{FF2B5EF4-FFF2-40B4-BE49-F238E27FC236}">
                            <a16:creationId xmlns:a16="http://schemas.microsoft.com/office/drawing/2014/main" id="{28BDD0FE-66F5-C6C5-9F8A-A8D1503F667A}"/>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2" name="Nadpis 1">
            <a:extLst>
              <a:ext uri="{FF2B5EF4-FFF2-40B4-BE49-F238E27FC236}">
                <a16:creationId xmlns:a16="http://schemas.microsoft.com/office/drawing/2014/main" id="{345F8A82-BF7F-BD06-A817-6F2F6963B1E6}"/>
              </a:ext>
            </a:extLst>
          </p:cNvPr>
          <p:cNvSpPr>
            <a:spLocks noGrp="1"/>
          </p:cNvSpPr>
          <p:nvPr>
            <p:ph type="title"/>
          </p:nvPr>
        </p:nvSpPr>
        <p:spPr>
          <a:xfrm>
            <a:off x="455613" y="474377"/>
            <a:ext cx="11277600" cy="457200"/>
          </a:xfrm>
          <a:prstGeom prst="rect">
            <a:avLst/>
          </a:prstGeom>
        </p:spPr>
        <p:txBody>
          <a:bodyPr vert="horz" tIns="0" bIns="0">
            <a:noAutofit/>
          </a:bodyPr>
          <a:lstStyle>
            <a:lvl1pPr>
              <a:defRPr b="1">
                <a:solidFill>
                  <a:schemeClr val="tx1"/>
                </a:solidFill>
                <a:latin typeface="Arial" panose="020B0604020202020204" pitchFamily="34" charset="0"/>
                <a:cs typeface="Arial" panose="020B0604020202020204" pitchFamily="34" charset="0"/>
                <a:sym typeface="Arial" panose="020B0604020202020204" pitchFamily="34" charset="0"/>
              </a:defRPr>
            </a:lvl1pPr>
          </a:lstStyle>
          <a:p>
            <a:r>
              <a:rPr lang="en-US"/>
              <a:t>Click to edit Master title style</a:t>
            </a:r>
          </a:p>
        </p:txBody>
      </p:sp>
      <p:sp>
        <p:nvSpPr>
          <p:cNvPr id="5" name="Footer Placeholder 134">
            <a:extLst>
              <a:ext uri="{FF2B5EF4-FFF2-40B4-BE49-F238E27FC236}">
                <a16:creationId xmlns:a16="http://schemas.microsoft.com/office/drawing/2014/main" id="{496597D0-68B7-56FE-256E-95AEEE8FA78F}"/>
              </a:ext>
            </a:extLst>
          </p:cNvPr>
          <p:cNvSpPr>
            <a:spLocks noGrp="1"/>
          </p:cNvSpPr>
          <p:nvPr>
            <p:ph type="ftr" sz="quarter" idx="3"/>
          </p:nvPr>
        </p:nvSpPr>
        <p:spPr>
          <a:xfrm>
            <a:off x="455611" y="5593760"/>
            <a:ext cx="11277604" cy="430887"/>
          </a:xfrm>
          <a:prstGeom prst="rect">
            <a:avLst/>
          </a:prstGeom>
        </p:spPr>
        <p:txBody>
          <a:bodyPr lIns="0" tIns="0" rIns="0" bIns="0" anchor="b">
            <a:noAutofit/>
          </a:bodyPr>
          <a:lstStyle>
            <a:lvl1pPr>
              <a:defRPr lang="en-US" sz="700">
                <a:solidFill>
                  <a:schemeClr val="tx1"/>
                </a:solidFill>
              </a:defRPr>
            </a:lvl1pPr>
          </a:lstStyle>
          <a:p>
            <a:pPr marL="54864" indent="-54864" defTabSz="554463">
              <a:buFont typeface="Arial" panose="020B0604020202020204" pitchFamily="34" charset="0"/>
              <a:buNone/>
            </a:pPr>
            <a:r>
              <a:rPr lang="en-US"/>
              <a:t>Footnote text</a:t>
            </a:r>
          </a:p>
        </p:txBody>
      </p:sp>
      <p:sp>
        <p:nvSpPr>
          <p:cNvPr id="11" name="Text Placeholder 10">
            <a:extLst>
              <a:ext uri="{FF2B5EF4-FFF2-40B4-BE49-F238E27FC236}">
                <a16:creationId xmlns:a16="http://schemas.microsoft.com/office/drawing/2014/main" id="{99B21EDD-D074-4072-8EDA-96F8D95D4541}"/>
              </a:ext>
            </a:extLst>
          </p:cNvPr>
          <p:cNvSpPr>
            <a:spLocks noGrp="1"/>
          </p:cNvSpPr>
          <p:nvPr>
            <p:ph type="body" sz="quarter" idx="10"/>
          </p:nvPr>
        </p:nvSpPr>
        <p:spPr>
          <a:xfrm>
            <a:off x="455613" y="1371599"/>
            <a:ext cx="11277600" cy="4140201"/>
          </a:xfrm>
        </p:spPr>
        <p:txBody>
          <a:bodyPr lIns="0" tIns="0" rIns="0" b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586248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Agenda_Numberd_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8B336-8C81-3E43-2B94-E60B95E8B8D5}"/>
              </a:ext>
            </a:extLst>
          </p:cNvPr>
          <p:cNvSpPr>
            <a:spLocks noGrp="1"/>
          </p:cNvSpPr>
          <p:nvPr>
            <p:ph type="title" hasCustomPrompt="1"/>
          </p:nvPr>
        </p:nvSpPr>
        <p:spPr>
          <a:xfrm>
            <a:off x="455613" y="474376"/>
            <a:ext cx="11277600" cy="897223"/>
          </a:xfrm>
        </p:spPr>
        <p:txBody>
          <a:bodyPr anchor="ctr" anchorCtr="0">
            <a:noAutofit/>
          </a:bodyPr>
          <a:lstStyle>
            <a:lvl1pPr>
              <a:defRPr sz="4800"/>
            </a:lvl1pPr>
          </a:lstStyle>
          <a:p>
            <a:r>
              <a:rPr lang="en-US"/>
              <a:t>Agenda</a:t>
            </a:r>
          </a:p>
        </p:txBody>
      </p:sp>
      <p:sp>
        <p:nvSpPr>
          <p:cNvPr id="3" name="Text Placeholder 4">
            <a:extLst>
              <a:ext uri="{FF2B5EF4-FFF2-40B4-BE49-F238E27FC236}">
                <a16:creationId xmlns:a16="http://schemas.microsoft.com/office/drawing/2014/main" id="{DB3808E6-5D87-583F-D7CF-9D8075D263ED}"/>
              </a:ext>
            </a:extLst>
          </p:cNvPr>
          <p:cNvSpPr>
            <a:spLocks noGrp="1"/>
          </p:cNvSpPr>
          <p:nvPr>
            <p:ph type="body" sz="quarter" idx="12" hasCustomPrompt="1"/>
          </p:nvPr>
        </p:nvSpPr>
        <p:spPr>
          <a:xfrm>
            <a:off x="912812" y="1854200"/>
            <a:ext cx="10820399" cy="685800"/>
          </a:xfrm>
          <a:solidFill>
            <a:schemeClr val="bg1"/>
          </a:solidFill>
        </p:spPr>
        <p:txBody>
          <a:bodyPr lIns="274320" rIns="274320" anchor="ctr" anchorCtr="0">
            <a:noAutofit/>
          </a:bodyPr>
          <a:lstStyle>
            <a:lvl1pPr algn="l">
              <a:defRPr sz="2000" b="0">
                <a:solidFill>
                  <a:schemeClr val="accent1"/>
                </a:solidFill>
              </a:defRPr>
            </a:lvl1pPr>
          </a:lstStyle>
          <a:p>
            <a:pPr lvl="0"/>
            <a:r>
              <a:rPr lang="da-DK"/>
              <a:t>Lorem ipsum dolor sit amet</a:t>
            </a:r>
          </a:p>
        </p:txBody>
      </p:sp>
      <p:sp>
        <p:nvSpPr>
          <p:cNvPr id="9" name="Text Placeholder 4">
            <a:extLst>
              <a:ext uri="{FF2B5EF4-FFF2-40B4-BE49-F238E27FC236}">
                <a16:creationId xmlns:a16="http://schemas.microsoft.com/office/drawing/2014/main" id="{F59D28EF-704D-C360-D5CA-B4C2D55710C2}"/>
              </a:ext>
            </a:extLst>
          </p:cNvPr>
          <p:cNvSpPr>
            <a:spLocks noGrp="1"/>
          </p:cNvSpPr>
          <p:nvPr>
            <p:ph type="body" sz="quarter" idx="17" hasCustomPrompt="1"/>
          </p:nvPr>
        </p:nvSpPr>
        <p:spPr>
          <a:xfrm>
            <a:off x="912812" y="2628900"/>
            <a:ext cx="10820399" cy="685800"/>
          </a:xfrm>
          <a:solidFill>
            <a:schemeClr val="bg1"/>
          </a:solidFill>
        </p:spPr>
        <p:txBody>
          <a:bodyPr lIns="274320" rIns="274320" anchor="ctr" anchorCtr="0">
            <a:noAutofit/>
          </a:bodyPr>
          <a:lstStyle>
            <a:lvl1pPr algn="l">
              <a:defRPr sz="2000" b="0">
                <a:solidFill>
                  <a:schemeClr val="accent1"/>
                </a:solidFill>
              </a:defRPr>
            </a:lvl1pPr>
          </a:lstStyle>
          <a:p>
            <a:pPr lvl="0"/>
            <a:r>
              <a:rPr lang="da-DK"/>
              <a:t>Lorem ipsum dolor sit amet</a:t>
            </a:r>
          </a:p>
        </p:txBody>
      </p:sp>
      <p:sp>
        <p:nvSpPr>
          <p:cNvPr id="10" name="Text Placeholder 4">
            <a:extLst>
              <a:ext uri="{FF2B5EF4-FFF2-40B4-BE49-F238E27FC236}">
                <a16:creationId xmlns:a16="http://schemas.microsoft.com/office/drawing/2014/main" id="{A40F233D-A81B-3191-6C56-5683973FCE0A}"/>
              </a:ext>
            </a:extLst>
          </p:cNvPr>
          <p:cNvSpPr>
            <a:spLocks noGrp="1"/>
          </p:cNvSpPr>
          <p:nvPr>
            <p:ph type="body" sz="quarter" idx="18" hasCustomPrompt="1"/>
          </p:nvPr>
        </p:nvSpPr>
        <p:spPr>
          <a:xfrm>
            <a:off x="912812" y="3403598"/>
            <a:ext cx="10820399" cy="685800"/>
          </a:xfrm>
          <a:solidFill>
            <a:schemeClr val="bg1"/>
          </a:solidFill>
        </p:spPr>
        <p:txBody>
          <a:bodyPr lIns="274320" rIns="274320" anchor="ctr" anchorCtr="0">
            <a:noAutofit/>
          </a:bodyPr>
          <a:lstStyle>
            <a:lvl1pPr algn="l">
              <a:defRPr sz="2000" b="0">
                <a:solidFill>
                  <a:schemeClr val="accent1"/>
                </a:solidFill>
              </a:defRPr>
            </a:lvl1pPr>
          </a:lstStyle>
          <a:p>
            <a:pPr lvl="0"/>
            <a:r>
              <a:rPr lang="da-DK"/>
              <a:t>Lorem ipsum dolor sit amet</a:t>
            </a:r>
          </a:p>
        </p:txBody>
      </p:sp>
      <p:sp>
        <p:nvSpPr>
          <p:cNvPr id="11" name="Text Placeholder 4">
            <a:extLst>
              <a:ext uri="{FF2B5EF4-FFF2-40B4-BE49-F238E27FC236}">
                <a16:creationId xmlns:a16="http://schemas.microsoft.com/office/drawing/2014/main" id="{E150255A-82E0-A5F8-121E-8370A1E6065A}"/>
              </a:ext>
            </a:extLst>
          </p:cNvPr>
          <p:cNvSpPr>
            <a:spLocks noGrp="1"/>
          </p:cNvSpPr>
          <p:nvPr>
            <p:ph type="body" sz="quarter" idx="19" hasCustomPrompt="1"/>
          </p:nvPr>
        </p:nvSpPr>
        <p:spPr>
          <a:xfrm>
            <a:off x="912812" y="4178298"/>
            <a:ext cx="10820399" cy="685800"/>
          </a:xfrm>
          <a:solidFill>
            <a:schemeClr val="bg1"/>
          </a:solidFill>
        </p:spPr>
        <p:txBody>
          <a:bodyPr lIns="274320" rIns="274320" anchor="ctr" anchorCtr="0">
            <a:noAutofit/>
          </a:bodyPr>
          <a:lstStyle>
            <a:lvl1pPr algn="l">
              <a:defRPr sz="2000" b="0">
                <a:solidFill>
                  <a:schemeClr val="accent1"/>
                </a:solidFill>
              </a:defRPr>
            </a:lvl1pPr>
          </a:lstStyle>
          <a:p>
            <a:pPr lvl="0"/>
            <a:r>
              <a:rPr lang="da-DK"/>
              <a:t>Lorem ipsum dolor sit amet</a:t>
            </a:r>
          </a:p>
        </p:txBody>
      </p:sp>
      <p:sp>
        <p:nvSpPr>
          <p:cNvPr id="4" name="Text Placeholder 4">
            <a:extLst>
              <a:ext uri="{FF2B5EF4-FFF2-40B4-BE49-F238E27FC236}">
                <a16:creationId xmlns:a16="http://schemas.microsoft.com/office/drawing/2014/main" id="{4262FCF6-05D5-B132-5D0B-70384C31AF12}"/>
              </a:ext>
            </a:extLst>
          </p:cNvPr>
          <p:cNvSpPr>
            <a:spLocks noGrp="1"/>
          </p:cNvSpPr>
          <p:nvPr>
            <p:ph type="body" sz="quarter" idx="13" hasCustomPrompt="1"/>
          </p:nvPr>
        </p:nvSpPr>
        <p:spPr>
          <a:xfrm>
            <a:off x="455613" y="1854198"/>
            <a:ext cx="457200" cy="685802"/>
          </a:xfrm>
          <a:solidFill>
            <a:schemeClr val="accent1"/>
          </a:solidFill>
        </p:spPr>
        <p:txBody>
          <a:bodyPr anchor="ctr" anchorCtr="0">
            <a:noAutofit/>
          </a:bodyPr>
          <a:lstStyle>
            <a:lvl1pPr algn="ctr">
              <a:defRPr sz="1800" b="1">
                <a:solidFill>
                  <a:schemeClr val="bg1"/>
                </a:solidFill>
              </a:defRPr>
            </a:lvl1pPr>
          </a:lstStyle>
          <a:p>
            <a:pPr lvl="0"/>
            <a:r>
              <a:rPr lang="en-US"/>
              <a:t>1</a:t>
            </a:r>
          </a:p>
        </p:txBody>
      </p:sp>
      <p:sp>
        <p:nvSpPr>
          <p:cNvPr id="13" name="Text Placeholder 4">
            <a:extLst>
              <a:ext uri="{FF2B5EF4-FFF2-40B4-BE49-F238E27FC236}">
                <a16:creationId xmlns:a16="http://schemas.microsoft.com/office/drawing/2014/main" id="{A484EF76-A26A-D5AF-0D90-6CC8F9989609}"/>
              </a:ext>
            </a:extLst>
          </p:cNvPr>
          <p:cNvSpPr>
            <a:spLocks noGrp="1"/>
          </p:cNvSpPr>
          <p:nvPr>
            <p:ph type="body" sz="quarter" idx="20" hasCustomPrompt="1"/>
          </p:nvPr>
        </p:nvSpPr>
        <p:spPr>
          <a:xfrm>
            <a:off x="455613" y="4952998"/>
            <a:ext cx="457200" cy="685802"/>
          </a:xfrm>
          <a:solidFill>
            <a:schemeClr val="accent1"/>
          </a:solidFill>
        </p:spPr>
        <p:txBody>
          <a:bodyPr anchor="ctr" anchorCtr="0">
            <a:noAutofit/>
          </a:bodyPr>
          <a:lstStyle>
            <a:lvl1pPr algn="ctr">
              <a:defRPr sz="1800" b="1">
                <a:solidFill>
                  <a:schemeClr val="bg1"/>
                </a:solidFill>
              </a:defRPr>
            </a:lvl1pPr>
          </a:lstStyle>
          <a:p>
            <a:pPr lvl="0"/>
            <a:r>
              <a:rPr lang="en-US"/>
              <a:t>5</a:t>
            </a:r>
          </a:p>
        </p:txBody>
      </p:sp>
      <p:sp>
        <p:nvSpPr>
          <p:cNvPr id="14" name="Text Placeholder 4">
            <a:extLst>
              <a:ext uri="{FF2B5EF4-FFF2-40B4-BE49-F238E27FC236}">
                <a16:creationId xmlns:a16="http://schemas.microsoft.com/office/drawing/2014/main" id="{52336990-7088-7439-7CE5-9AB25C1930B9}"/>
              </a:ext>
            </a:extLst>
          </p:cNvPr>
          <p:cNvSpPr>
            <a:spLocks noGrp="1"/>
          </p:cNvSpPr>
          <p:nvPr>
            <p:ph type="body" sz="quarter" idx="21" hasCustomPrompt="1"/>
          </p:nvPr>
        </p:nvSpPr>
        <p:spPr>
          <a:xfrm>
            <a:off x="455613" y="2628898"/>
            <a:ext cx="457200" cy="685802"/>
          </a:xfrm>
          <a:solidFill>
            <a:schemeClr val="accent1"/>
          </a:solidFill>
        </p:spPr>
        <p:txBody>
          <a:bodyPr anchor="ctr" anchorCtr="0">
            <a:noAutofit/>
          </a:bodyPr>
          <a:lstStyle>
            <a:lvl1pPr algn="ctr">
              <a:defRPr sz="1800" b="1">
                <a:solidFill>
                  <a:schemeClr val="bg1"/>
                </a:solidFill>
              </a:defRPr>
            </a:lvl1pPr>
          </a:lstStyle>
          <a:p>
            <a:pPr lvl="0"/>
            <a:r>
              <a:rPr lang="en-US"/>
              <a:t>2</a:t>
            </a:r>
          </a:p>
        </p:txBody>
      </p:sp>
      <p:sp>
        <p:nvSpPr>
          <p:cNvPr id="15" name="Text Placeholder 4">
            <a:extLst>
              <a:ext uri="{FF2B5EF4-FFF2-40B4-BE49-F238E27FC236}">
                <a16:creationId xmlns:a16="http://schemas.microsoft.com/office/drawing/2014/main" id="{A8C520C5-1C4C-2777-E245-87192A5B14C1}"/>
              </a:ext>
            </a:extLst>
          </p:cNvPr>
          <p:cNvSpPr>
            <a:spLocks noGrp="1"/>
          </p:cNvSpPr>
          <p:nvPr>
            <p:ph type="body" sz="quarter" idx="22" hasCustomPrompt="1"/>
          </p:nvPr>
        </p:nvSpPr>
        <p:spPr>
          <a:xfrm>
            <a:off x="455613" y="3403598"/>
            <a:ext cx="457200" cy="685802"/>
          </a:xfrm>
          <a:solidFill>
            <a:schemeClr val="accent1"/>
          </a:solidFill>
        </p:spPr>
        <p:txBody>
          <a:bodyPr anchor="ctr" anchorCtr="0">
            <a:noAutofit/>
          </a:bodyPr>
          <a:lstStyle>
            <a:lvl1pPr algn="ctr">
              <a:defRPr sz="1800" b="1">
                <a:solidFill>
                  <a:schemeClr val="bg1"/>
                </a:solidFill>
              </a:defRPr>
            </a:lvl1pPr>
          </a:lstStyle>
          <a:p>
            <a:pPr lvl="0"/>
            <a:r>
              <a:rPr lang="en-US"/>
              <a:t>3</a:t>
            </a:r>
          </a:p>
        </p:txBody>
      </p:sp>
      <p:sp>
        <p:nvSpPr>
          <p:cNvPr id="16" name="Text Placeholder 4">
            <a:extLst>
              <a:ext uri="{FF2B5EF4-FFF2-40B4-BE49-F238E27FC236}">
                <a16:creationId xmlns:a16="http://schemas.microsoft.com/office/drawing/2014/main" id="{DD12CAB2-DB21-6D54-550A-47336452017B}"/>
              </a:ext>
            </a:extLst>
          </p:cNvPr>
          <p:cNvSpPr>
            <a:spLocks noGrp="1"/>
          </p:cNvSpPr>
          <p:nvPr>
            <p:ph type="body" sz="quarter" idx="23" hasCustomPrompt="1"/>
          </p:nvPr>
        </p:nvSpPr>
        <p:spPr>
          <a:xfrm>
            <a:off x="455613" y="4178298"/>
            <a:ext cx="457200" cy="685802"/>
          </a:xfrm>
          <a:solidFill>
            <a:schemeClr val="accent1"/>
          </a:solidFill>
        </p:spPr>
        <p:txBody>
          <a:bodyPr anchor="ctr" anchorCtr="0">
            <a:noAutofit/>
          </a:bodyPr>
          <a:lstStyle>
            <a:lvl1pPr algn="ctr">
              <a:defRPr sz="1800" b="1">
                <a:solidFill>
                  <a:schemeClr val="bg1"/>
                </a:solidFill>
              </a:defRPr>
            </a:lvl1pPr>
          </a:lstStyle>
          <a:p>
            <a:pPr lvl="0"/>
            <a:r>
              <a:rPr lang="en-US"/>
              <a:t>4</a:t>
            </a:r>
          </a:p>
        </p:txBody>
      </p:sp>
      <p:sp>
        <p:nvSpPr>
          <p:cNvPr id="17" name="Text Placeholder 4">
            <a:extLst>
              <a:ext uri="{FF2B5EF4-FFF2-40B4-BE49-F238E27FC236}">
                <a16:creationId xmlns:a16="http://schemas.microsoft.com/office/drawing/2014/main" id="{7B855A10-74FB-E7FF-8B3E-471EA3B707B0}"/>
              </a:ext>
            </a:extLst>
          </p:cNvPr>
          <p:cNvSpPr>
            <a:spLocks noGrp="1"/>
          </p:cNvSpPr>
          <p:nvPr>
            <p:ph type="body" sz="quarter" idx="24" hasCustomPrompt="1"/>
          </p:nvPr>
        </p:nvSpPr>
        <p:spPr>
          <a:xfrm>
            <a:off x="912812" y="4953000"/>
            <a:ext cx="10820399" cy="685800"/>
          </a:xfrm>
          <a:solidFill>
            <a:schemeClr val="bg1"/>
          </a:solidFill>
        </p:spPr>
        <p:txBody>
          <a:bodyPr lIns="274320" rIns="274320" anchor="ctr" anchorCtr="0">
            <a:noAutofit/>
          </a:bodyPr>
          <a:lstStyle>
            <a:lvl1pPr algn="l">
              <a:defRPr sz="2000" b="0">
                <a:solidFill>
                  <a:schemeClr val="accent1"/>
                </a:solidFill>
              </a:defRPr>
            </a:lvl1pPr>
          </a:lstStyle>
          <a:p>
            <a:pPr lvl="0"/>
            <a:r>
              <a:rPr lang="da-DK"/>
              <a:t>Lorem ipsum dolor sit amet</a:t>
            </a:r>
          </a:p>
        </p:txBody>
      </p:sp>
      <p:sp>
        <p:nvSpPr>
          <p:cNvPr id="19" name="Rectangle 18">
            <a:extLst>
              <a:ext uri="{FF2B5EF4-FFF2-40B4-BE49-F238E27FC236}">
                <a16:creationId xmlns:a16="http://schemas.microsoft.com/office/drawing/2014/main" id="{1AAA6DC1-D50F-40F0-B220-84E0E1D1F80E}"/>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21" name="Picture 20">
            <a:extLst>
              <a:ext uri="{FF2B5EF4-FFF2-40B4-BE49-F238E27FC236}">
                <a16:creationId xmlns:a16="http://schemas.microsoft.com/office/drawing/2014/main" id="{529D20BD-B2B8-40C9-91CB-3B96ED462757}"/>
              </a:ext>
            </a:extLst>
          </p:cNvPr>
          <p:cNvPicPr>
            <a:picLocks noChangeAspect="1"/>
          </p:cNvPicPr>
          <p:nvPr userDrawn="1"/>
        </p:nvPicPr>
        <p:blipFill rotWithShape="1">
          <a:blip r:embed="rId2"/>
          <a:srcRect l="14512" t="40185" r="12821" b="29263"/>
          <a:stretch/>
        </p:blipFill>
        <p:spPr>
          <a:xfrm>
            <a:off x="426932" y="6186482"/>
            <a:ext cx="1792394" cy="593530"/>
          </a:xfrm>
          <a:prstGeom prst="rect">
            <a:avLst/>
          </a:prstGeom>
        </p:spPr>
      </p:pic>
    </p:spTree>
    <p:extLst>
      <p:ext uri="{BB962C8B-B14F-4D97-AF65-F5344CB8AC3E}">
        <p14:creationId xmlns:p14="http://schemas.microsoft.com/office/powerpoint/2010/main" val="7590372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ext_Basic_SubTitle_Gre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E0F9B-4EA2-1777-3AA5-F69939222D81}"/>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BE600B4-890F-914C-60CD-EC23A57C5853}"/>
              </a:ext>
            </a:extLst>
          </p:cNvPr>
          <p:cNvSpPr>
            <a:spLocks noGrp="1"/>
          </p:cNvSpPr>
          <p:nvPr>
            <p:ph type="ftr" sz="quarter" idx="10"/>
          </p:nvPr>
        </p:nvSpPr>
        <p:spPr/>
        <p:txBody>
          <a:bodyPr/>
          <a:lstStyle/>
          <a:p>
            <a:pPr marL="54864" indent="-54864" defTabSz="554463">
              <a:buFont typeface="Arial" panose="020B0604020202020204" pitchFamily="34" charset="0"/>
              <a:buNone/>
            </a:pPr>
            <a:r>
              <a:rPr lang="en-US"/>
              <a:t>Footnote text</a:t>
            </a:r>
          </a:p>
        </p:txBody>
      </p:sp>
      <p:sp>
        <p:nvSpPr>
          <p:cNvPr id="4" name="Text Placeholder 10">
            <a:extLst>
              <a:ext uri="{FF2B5EF4-FFF2-40B4-BE49-F238E27FC236}">
                <a16:creationId xmlns:a16="http://schemas.microsoft.com/office/drawing/2014/main" id="{C9A1DAAA-CA51-BEDF-4813-6C6DD2250D67}"/>
              </a:ext>
            </a:extLst>
          </p:cNvPr>
          <p:cNvSpPr>
            <a:spLocks noGrp="1"/>
          </p:cNvSpPr>
          <p:nvPr>
            <p:ph type="body" sz="quarter" idx="11"/>
          </p:nvPr>
        </p:nvSpPr>
        <p:spPr>
          <a:xfrm>
            <a:off x="455612" y="1420899"/>
            <a:ext cx="11277599" cy="385847"/>
          </a:xfrm>
        </p:spPr>
        <p:txBody>
          <a:bodyPr wrap="square" lIns="0" tIns="0" rIns="0" bIns="0" anchor="ctr" anchorCtr="0">
            <a:noAutofit/>
          </a:bodyPr>
          <a:lstStyle>
            <a:lvl1pPr>
              <a:defRPr sz="1800" b="1">
                <a:solidFill>
                  <a:srgbClr val="3185A9"/>
                </a:solidFill>
              </a:defRPr>
            </a:lvl1pPr>
          </a:lstStyle>
          <a:p>
            <a:pPr lvl="0"/>
            <a:r>
              <a:rPr lang="en-US"/>
              <a:t>Click to edit Master text styles</a:t>
            </a:r>
          </a:p>
        </p:txBody>
      </p:sp>
      <p:sp>
        <p:nvSpPr>
          <p:cNvPr id="5" name="Text Placeholder 17">
            <a:extLst>
              <a:ext uri="{FF2B5EF4-FFF2-40B4-BE49-F238E27FC236}">
                <a16:creationId xmlns:a16="http://schemas.microsoft.com/office/drawing/2014/main" id="{601144D8-B8C2-BF97-E857-29521B6D2D0B}"/>
              </a:ext>
            </a:extLst>
          </p:cNvPr>
          <p:cNvSpPr>
            <a:spLocks noGrp="1"/>
          </p:cNvSpPr>
          <p:nvPr>
            <p:ph type="body" sz="quarter" idx="12"/>
          </p:nvPr>
        </p:nvSpPr>
        <p:spPr>
          <a:xfrm>
            <a:off x="455613" y="1930400"/>
            <a:ext cx="11277598" cy="3392028"/>
          </a:xfrm>
        </p:spPr>
        <p:txBody>
          <a:bodyPr lIns="0" tIns="0" rIns="0" bIns="0">
            <a:noAutofit/>
          </a:bodyPr>
          <a:lstStyle>
            <a:lvl1pPr marL="274320" indent="-274320">
              <a:spcBef>
                <a:spcPts val="1800"/>
              </a:spcBef>
              <a:buFont typeface="Arial" panose="020B0604020202020204" pitchFamily="34" charset="0"/>
              <a:buChar char="•"/>
              <a:defRPr sz="1800"/>
            </a:lvl1pPr>
            <a:lvl2pPr>
              <a:defRPr sz="1600"/>
            </a:lvl2pPr>
            <a:lvl3pPr>
              <a:defRPr sz="1400"/>
            </a:lvl3pPr>
            <a:lvl4pPr>
              <a:defRPr sz="1400"/>
            </a:lvl4pPr>
            <a:lvl5pPr>
              <a:defRPr sz="1400"/>
            </a:lvl5pPr>
          </a:lstStyle>
          <a:p>
            <a:pPr lvl="0"/>
            <a:r>
              <a:rPr lang="en-US"/>
              <a:t>Click to edit Master text styles</a:t>
            </a:r>
          </a:p>
        </p:txBody>
      </p:sp>
      <p:sp>
        <p:nvSpPr>
          <p:cNvPr id="7" name="Rectangle 6">
            <a:extLst>
              <a:ext uri="{FF2B5EF4-FFF2-40B4-BE49-F238E27FC236}">
                <a16:creationId xmlns:a16="http://schemas.microsoft.com/office/drawing/2014/main" id="{7F214EA3-9B5F-4A93-9639-54CE8F590453}"/>
              </a:ext>
            </a:extLst>
          </p:cNvPr>
          <p:cNvSpPr/>
          <p:nvPr userDrawn="1"/>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11" name="Picture 10">
            <a:extLst>
              <a:ext uri="{FF2B5EF4-FFF2-40B4-BE49-F238E27FC236}">
                <a16:creationId xmlns:a16="http://schemas.microsoft.com/office/drawing/2014/main" id="{264E63C8-3FD0-4F68-9197-9DD1AC5080DD}"/>
              </a:ext>
            </a:extLst>
          </p:cNvPr>
          <p:cNvPicPr>
            <a:picLocks noChangeAspect="1"/>
          </p:cNvPicPr>
          <p:nvPr userDrawn="1"/>
        </p:nvPicPr>
        <p:blipFill rotWithShape="1">
          <a:blip r:embed="rId2"/>
          <a:srcRect l="14512" t="40185" r="12821" b="29263"/>
          <a:stretch/>
        </p:blipFill>
        <p:spPr>
          <a:xfrm>
            <a:off x="426932" y="6186482"/>
            <a:ext cx="1792394" cy="593530"/>
          </a:xfrm>
          <a:prstGeom prst="rect">
            <a:avLst/>
          </a:prstGeom>
        </p:spPr>
      </p:pic>
    </p:spTree>
    <p:extLst>
      <p:ext uri="{BB962C8B-B14F-4D97-AF65-F5344CB8AC3E}">
        <p14:creationId xmlns:p14="http://schemas.microsoft.com/office/powerpoint/2010/main" val="34474373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ext_2Column+SubTitle_Gre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E0F9B-4EA2-1777-3AA5-F69939222D81}"/>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BE600B4-890F-914C-60CD-EC23A57C5853}"/>
              </a:ext>
            </a:extLst>
          </p:cNvPr>
          <p:cNvSpPr>
            <a:spLocks noGrp="1"/>
          </p:cNvSpPr>
          <p:nvPr>
            <p:ph type="ftr" sz="quarter" idx="10"/>
          </p:nvPr>
        </p:nvSpPr>
        <p:spPr/>
        <p:txBody>
          <a:bodyPr/>
          <a:lstStyle/>
          <a:p>
            <a:pPr marL="54864" indent="-54864" defTabSz="554463">
              <a:buFont typeface="Arial" panose="020B0604020202020204" pitchFamily="34" charset="0"/>
              <a:buNone/>
            </a:pPr>
            <a:r>
              <a:rPr lang="en-US"/>
              <a:t>Footnote text</a:t>
            </a:r>
          </a:p>
        </p:txBody>
      </p:sp>
      <p:sp>
        <p:nvSpPr>
          <p:cNvPr id="4" name="Text Placeholder 10">
            <a:extLst>
              <a:ext uri="{FF2B5EF4-FFF2-40B4-BE49-F238E27FC236}">
                <a16:creationId xmlns:a16="http://schemas.microsoft.com/office/drawing/2014/main" id="{C9A1DAAA-CA51-BEDF-4813-6C6DD2250D67}"/>
              </a:ext>
            </a:extLst>
          </p:cNvPr>
          <p:cNvSpPr>
            <a:spLocks noGrp="1"/>
          </p:cNvSpPr>
          <p:nvPr>
            <p:ph type="body" sz="quarter" idx="11"/>
          </p:nvPr>
        </p:nvSpPr>
        <p:spPr>
          <a:xfrm>
            <a:off x="455613" y="1420899"/>
            <a:ext cx="5120640" cy="276999"/>
          </a:xfrm>
        </p:spPr>
        <p:txBody>
          <a:bodyPr wrap="square" lIns="0" tIns="0" rIns="0" bIns="0" anchor="ctr" anchorCtr="0">
            <a:noAutofit/>
          </a:bodyPr>
          <a:lstStyle>
            <a:lvl1pPr>
              <a:defRPr sz="1800" b="1">
                <a:solidFill>
                  <a:srgbClr val="3185A9"/>
                </a:solidFill>
              </a:defRPr>
            </a:lvl1pPr>
          </a:lstStyle>
          <a:p>
            <a:pPr lvl="0"/>
            <a:r>
              <a:rPr lang="en-US"/>
              <a:t>Click to edit Master text styles</a:t>
            </a:r>
          </a:p>
        </p:txBody>
      </p:sp>
      <p:sp>
        <p:nvSpPr>
          <p:cNvPr id="5" name="Text Placeholder 17">
            <a:extLst>
              <a:ext uri="{FF2B5EF4-FFF2-40B4-BE49-F238E27FC236}">
                <a16:creationId xmlns:a16="http://schemas.microsoft.com/office/drawing/2014/main" id="{601144D8-B8C2-BF97-E857-29521B6D2D0B}"/>
              </a:ext>
            </a:extLst>
          </p:cNvPr>
          <p:cNvSpPr>
            <a:spLocks noGrp="1"/>
          </p:cNvSpPr>
          <p:nvPr>
            <p:ph type="body" sz="quarter" idx="12"/>
          </p:nvPr>
        </p:nvSpPr>
        <p:spPr>
          <a:xfrm>
            <a:off x="455613" y="1930400"/>
            <a:ext cx="5120640" cy="3392028"/>
          </a:xfrm>
        </p:spPr>
        <p:txBody>
          <a:bodyPr lIns="0" tIns="0" rIns="0" bIns="0">
            <a:noAutofit/>
          </a:bodyPr>
          <a:lstStyle>
            <a:lvl1pPr marL="274320" indent="-274320">
              <a:spcBef>
                <a:spcPts val="1800"/>
              </a:spcBef>
              <a:buFont typeface="Arial" panose="020B0604020202020204" pitchFamily="34" charset="0"/>
              <a:buChar char="•"/>
              <a:defRPr sz="1800"/>
            </a:lvl1pPr>
            <a:lvl2pPr>
              <a:defRPr sz="1600"/>
            </a:lvl2pPr>
            <a:lvl3pPr>
              <a:defRPr sz="1400"/>
            </a:lvl3pPr>
            <a:lvl4pPr>
              <a:defRPr sz="1400"/>
            </a:lvl4pPr>
            <a:lvl5pPr>
              <a:defRPr sz="1400"/>
            </a:lvl5pPr>
          </a:lstStyle>
          <a:p>
            <a:pPr lvl="0"/>
            <a:r>
              <a:rPr lang="en-US"/>
              <a:t>Click to edit Master text styles</a:t>
            </a:r>
          </a:p>
        </p:txBody>
      </p:sp>
      <p:sp>
        <p:nvSpPr>
          <p:cNvPr id="6" name="Text Placeholder 10">
            <a:extLst>
              <a:ext uri="{FF2B5EF4-FFF2-40B4-BE49-F238E27FC236}">
                <a16:creationId xmlns:a16="http://schemas.microsoft.com/office/drawing/2014/main" id="{3BFF5B1F-ED71-4CFF-018D-570055E387AE}"/>
              </a:ext>
            </a:extLst>
          </p:cNvPr>
          <p:cNvSpPr>
            <a:spLocks noGrp="1"/>
          </p:cNvSpPr>
          <p:nvPr>
            <p:ph type="body" sz="quarter" idx="13"/>
          </p:nvPr>
        </p:nvSpPr>
        <p:spPr>
          <a:xfrm>
            <a:off x="6612572" y="1420899"/>
            <a:ext cx="5120640" cy="276999"/>
          </a:xfrm>
        </p:spPr>
        <p:txBody>
          <a:bodyPr wrap="square" lIns="0" tIns="0" rIns="0" bIns="0" anchor="ctr" anchorCtr="0">
            <a:noAutofit/>
          </a:bodyPr>
          <a:lstStyle>
            <a:lvl1pPr>
              <a:defRPr sz="1800" b="1">
                <a:solidFill>
                  <a:srgbClr val="3185A9"/>
                </a:solidFill>
              </a:defRPr>
            </a:lvl1pPr>
          </a:lstStyle>
          <a:p>
            <a:pPr lvl="0"/>
            <a:r>
              <a:rPr lang="en-US"/>
              <a:t>Click to edit Master text styles</a:t>
            </a:r>
          </a:p>
        </p:txBody>
      </p:sp>
      <p:sp>
        <p:nvSpPr>
          <p:cNvPr id="7" name="Text Placeholder 17">
            <a:extLst>
              <a:ext uri="{FF2B5EF4-FFF2-40B4-BE49-F238E27FC236}">
                <a16:creationId xmlns:a16="http://schemas.microsoft.com/office/drawing/2014/main" id="{2F990342-4823-2768-69EA-29804AD3F3E6}"/>
              </a:ext>
            </a:extLst>
          </p:cNvPr>
          <p:cNvSpPr>
            <a:spLocks noGrp="1"/>
          </p:cNvSpPr>
          <p:nvPr>
            <p:ph type="body" sz="quarter" idx="14"/>
          </p:nvPr>
        </p:nvSpPr>
        <p:spPr>
          <a:xfrm>
            <a:off x="6612572" y="1930400"/>
            <a:ext cx="5120640" cy="3392028"/>
          </a:xfrm>
        </p:spPr>
        <p:txBody>
          <a:bodyPr lIns="0" tIns="0" rIns="0" bIns="0">
            <a:noAutofit/>
          </a:bodyPr>
          <a:lstStyle>
            <a:lvl1pPr marL="342900" indent="-342900">
              <a:spcBef>
                <a:spcPts val="1800"/>
              </a:spcBef>
              <a:buFont typeface="+mj-lt"/>
              <a:buAutoNum type="arabicPeriod"/>
              <a:defRPr sz="1800"/>
            </a:lvl1pPr>
            <a:lvl2pPr>
              <a:defRPr sz="1600"/>
            </a:lvl2pPr>
            <a:lvl3pPr>
              <a:defRPr sz="1400"/>
            </a:lvl3pPr>
            <a:lvl4pPr>
              <a:defRPr sz="1400"/>
            </a:lvl4pPr>
            <a:lvl5pPr>
              <a:defRPr sz="1400"/>
            </a:lvl5pPr>
          </a:lstStyle>
          <a:p>
            <a:pPr lvl="0"/>
            <a:r>
              <a:rPr lang="en-US"/>
              <a:t>Click to edit Master text styles</a:t>
            </a:r>
          </a:p>
        </p:txBody>
      </p:sp>
      <p:sp>
        <p:nvSpPr>
          <p:cNvPr id="8" name="TextBox 7">
            <a:extLst>
              <a:ext uri="{FF2B5EF4-FFF2-40B4-BE49-F238E27FC236}">
                <a16:creationId xmlns:a16="http://schemas.microsoft.com/office/drawing/2014/main" id="{B8F8372C-0840-7D4D-3FE2-70A0F95D4FE7}"/>
              </a:ext>
            </a:extLst>
          </p:cNvPr>
          <p:cNvSpPr txBox="1"/>
          <p:nvPr userDrawn="1"/>
        </p:nvSpPr>
        <p:spPr>
          <a:xfrm>
            <a:off x="1586926" y="6524686"/>
            <a:ext cx="0" cy="0"/>
          </a:xfrm>
          <a:prstGeom prst="rect">
            <a:avLst/>
          </a:prstGeom>
          <a:noFill/>
        </p:spPr>
        <p:txBody>
          <a:bodyPr wrap="none" lIns="0" tIns="0" rIns="0" bIns="0" rtlCol="0">
            <a:noAutofit/>
          </a:bodyPr>
          <a:lstStyle/>
          <a:p>
            <a:pPr defTabSz="456758" fontAlgn="base">
              <a:spcBef>
                <a:spcPts val="1200"/>
              </a:spcBef>
            </a:pPr>
            <a:endParaRPr lang="en-US" err="1">
              <a:solidFill>
                <a:schemeClr val="bg2"/>
              </a:solidFill>
              <a:ea typeface="MetLife Circular Light" charset="0"/>
              <a:cs typeface="MetLife Circular Light" charset="0"/>
            </a:endParaRPr>
          </a:p>
        </p:txBody>
      </p:sp>
      <p:sp>
        <p:nvSpPr>
          <p:cNvPr id="10" name="Rectangle 9">
            <a:extLst>
              <a:ext uri="{FF2B5EF4-FFF2-40B4-BE49-F238E27FC236}">
                <a16:creationId xmlns:a16="http://schemas.microsoft.com/office/drawing/2014/main" id="{1AE9B5C1-9D3B-4DB6-98AF-5A090A8D4738}"/>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12" name="Picture 11">
            <a:extLst>
              <a:ext uri="{FF2B5EF4-FFF2-40B4-BE49-F238E27FC236}">
                <a16:creationId xmlns:a16="http://schemas.microsoft.com/office/drawing/2014/main" id="{76300946-1023-478A-A0DF-BAAF6FE78197}"/>
              </a:ext>
            </a:extLst>
          </p:cNvPr>
          <p:cNvPicPr>
            <a:picLocks noChangeAspect="1"/>
          </p:cNvPicPr>
          <p:nvPr userDrawn="1"/>
        </p:nvPicPr>
        <p:blipFill rotWithShape="1">
          <a:blip r:embed="rId2"/>
          <a:srcRect l="14512" t="40185" r="12821" b="29263"/>
          <a:stretch/>
        </p:blipFill>
        <p:spPr>
          <a:xfrm>
            <a:off x="426932" y="6186482"/>
            <a:ext cx="1792394" cy="593530"/>
          </a:xfrm>
          <a:prstGeom prst="rect">
            <a:avLst/>
          </a:prstGeom>
        </p:spPr>
      </p:pic>
    </p:spTree>
    <p:extLst>
      <p:ext uri="{BB962C8B-B14F-4D97-AF65-F5344CB8AC3E}">
        <p14:creationId xmlns:p14="http://schemas.microsoft.com/office/powerpoint/2010/main" val="2156607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ext_2Column+SubTitle_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E0F9B-4EA2-1777-3AA5-F69939222D81}"/>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BE600B4-890F-914C-60CD-EC23A57C5853}"/>
              </a:ext>
            </a:extLst>
          </p:cNvPr>
          <p:cNvSpPr>
            <a:spLocks noGrp="1"/>
          </p:cNvSpPr>
          <p:nvPr>
            <p:ph type="ftr" sz="quarter" idx="10"/>
          </p:nvPr>
        </p:nvSpPr>
        <p:spPr/>
        <p:txBody>
          <a:bodyPr/>
          <a:lstStyle/>
          <a:p>
            <a:pPr marL="54864" indent="-54864" defTabSz="554463">
              <a:buFont typeface="Arial" panose="020B0604020202020204" pitchFamily="34" charset="0"/>
              <a:buNone/>
            </a:pPr>
            <a:r>
              <a:rPr lang="en-US"/>
              <a:t>Footnote text</a:t>
            </a:r>
          </a:p>
        </p:txBody>
      </p:sp>
      <p:sp>
        <p:nvSpPr>
          <p:cNvPr id="4" name="Text Placeholder 10">
            <a:extLst>
              <a:ext uri="{FF2B5EF4-FFF2-40B4-BE49-F238E27FC236}">
                <a16:creationId xmlns:a16="http://schemas.microsoft.com/office/drawing/2014/main" id="{C9A1DAAA-CA51-BEDF-4813-6C6DD2250D67}"/>
              </a:ext>
            </a:extLst>
          </p:cNvPr>
          <p:cNvSpPr>
            <a:spLocks noGrp="1"/>
          </p:cNvSpPr>
          <p:nvPr>
            <p:ph type="body" sz="quarter" idx="11"/>
          </p:nvPr>
        </p:nvSpPr>
        <p:spPr>
          <a:xfrm>
            <a:off x="455613" y="1420899"/>
            <a:ext cx="5120640" cy="276999"/>
          </a:xfrm>
        </p:spPr>
        <p:txBody>
          <a:bodyPr wrap="square" lIns="0" tIns="0" rIns="0" bIns="0" anchor="ctr" anchorCtr="0">
            <a:noAutofit/>
          </a:bodyPr>
          <a:lstStyle>
            <a:lvl1pPr>
              <a:defRPr sz="1800" b="1">
                <a:solidFill>
                  <a:srgbClr val="3185A9"/>
                </a:solidFill>
              </a:defRPr>
            </a:lvl1pPr>
          </a:lstStyle>
          <a:p>
            <a:pPr lvl="0"/>
            <a:r>
              <a:rPr lang="en-US"/>
              <a:t>Click to edit Master text styles</a:t>
            </a:r>
          </a:p>
        </p:txBody>
      </p:sp>
      <p:sp>
        <p:nvSpPr>
          <p:cNvPr id="5" name="Text Placeholder 17">
            <a:extLst>
              <a:ext uri="{FF2B5EF4-FFF2-40B4-BE49-F238E27FC236}">
                <a16:creationId xmlns:a16="http://schemas.microsoft.com/office/drawing/2014/main" id="{601144D8-B8C2-BF97-E857-29521B6D2D0B}"/>
              </a:ext>
            </a:extLst>
          </p:cNvPr>
          <p:cNvSpPr>
            <a:spLocks noGrp="1"/>
          </p:cNvSpPr>
          <p:nvPr>
            <p:ph type="body" sz="quarter" idx="12"/>
          </p:nvPr>
        </p:nvSpPr>
        <p:spPr>
          <a:xfrm>
            <a:off x="455613" y="1930400"/>
            <a:ext cx="5120640" cy="3392028"/>
          </a:xfrm>
        </p:spPr>
        <p:txBody>
          <a:bodyPr lIns="0" tIns="0" rIns="0" bIns="0">
            <a:noAutofit/>
          </a:bodyPr>
          <a:lstStyle>
            <a:lvl1pPr marL="274320" indent="-274320">
              <a:spcBef>
                <a:spcPts val="1800"/>
              </a:spcBef>
              <a:buFont typeface="Arial" panose="020B0604020202020204" pitchFamily="34" charset="0"/>
              <a:buChar char="•"/>
              <a:defRPr sz="1800"/>
            </a:lvl1pPr>
            <a:lvl2pPr>
              <a:defRPr sz="1600"/>
            </a:lvl2pPr>
            <a:lvl3pPr>
              <a:defRPr sz="1400"/>
            </a:lvl3pPr>
            <a:lvl4pPr>
              <a:defRPr sz="1400"/>
            </a:lvl4pPr>
            <a:lvl5pPr>
              <a:defRPr sz="1400"/>
            </a:lvl5pPr>
          </a:lstStyle>
          <a:p>
            <a:pPr lvl="0"/>
            <a:r>
              <a:rPr lang="en-US"/>
              <a:t>Click to edit Master text styles</a:t>
            </a:r>
          </a:p>
        </p:txBody>
      </p:sp>
      <p:sp>
        <p:nvSpPr>
          <p:cNvPr id="6" name="Text Placeholder 10">
            <a:extLst>
              <a:ext uri="{FF2B5EF4-FFF2-40B4-BE49-F238E27FC236}">
                <a16:creationId xmlns:a16="http://schemas.microsoft.com/office/drawing/2014/main" id="{3BFF5B1F-ED71-4CFF-018D-570055E387AE}"/>
              </a:ext>
            </a:extLst>
          </p:cNvPr>
          <p:cNvSpPr>
            <a:spLocks noGrp="1"/>
          </p:cNvSpPr>
          <p:nvPr>
            <p:ph type="body" sz="quarter" idx="13"/>
          </p:nvPr>
        </p:nvSpPr>
        <p:spPr>
          <a:xfrm>
            <a:off x="6612572" y="1420899"/>
            <a:ext cx="5120640" cy="276999"/>
          </a:xfrm>
        </p:spPr>
        <p:txBody>
          <a:bodyPr wrap="square" lIns="0" tIns="0" rIns="0" bIns="0" anchor="ctr" anchorCtr="0">
            <a:noAutofit/>
          </a:bodyPr>
          <a:lstStyle>
            <a:lvl1pPr>
              <a:defRPr sz="1800" b="1">
                <a:solidFill>
                  <a:srgbClr val="3185A9"/>
                </a:solidFill>
              </a:defRPr>
            </a:lvl1pPr>
          </a:lstStyle>
          <a:p>
            <a:pPr lvl="0"/>
            <a:r>
              <a:rPr lang="en-US"/>
              <a:t>Click to edit Master text styles</a:t>
            </a:r>
          </a:p>
        </p:txBody>
      </p:sp>
      <p:sp>
        <p:nvSpPr>
          <p:cNvPr id="7" name="Text Placeholder 17">
            <a:extLst>
              <a:ext uri="{FF2B5EF4-FFF2-40B4-BE49-F238E27FC236}">
                <a16:creationId xmlns:a16="http://schemas.microsoft.com/office/drawing/2014/main" id="{2F990342-4823-2768-69EA-29804AD3F3E6}"/>
              </a:ext>
            </a:extLst>
          </p:cNvPr>
          <p:cNvSpPr>
            <a:spLocks noGrp="1"/>
          </p:cNvSpPr>
          <p:nvPr>
            <p:ph type="body" sz="quarter" idx="14"/>
          </p:nvPr>
        </p:nvSpPr>
        <p:spPr>
          <a:xfrm>
            <a:off x="6612572" y="1930400"/>
            <a:ext cx="5120640" cy="3392028"/>
          </a:xfrm>
        </p:spPr>
        <p:txBody>
          <a:bodyPr lIns="0" tIns="0" rIns="0" bIns="0">
            <a:noAutofit/>
          </a:bodyPr>
          <a:lstStyle>
            <a:lvl1pPr marL="342900" indent="-342900">
              <a:spcBef>
                <a:spcPts val="1800"/>
              </a:spcBef>
              <a:buFont typeface="+mj-lt"/>
              <a:buAutoNum type="arabicPeriod"/>
              <a:defRPr sz="1800"/>
            </a:lvl1pPr>
            <a:lvl2pPr>
              <a:defRPr sz="1600"/>
            </a:lvl2pPr>
            <a:lvl3pPr>
              <a:defRPr sz="1400"/>
            </a:lvl3pPr>
            <a:lvl4pPr>
              <a:defRPr sz="1400"/>
            </a:lvl4pPr>
            <a:lvl5pPr>
              <a:defRPr sz="1400"/>
            </a:lvl5pPr>
          </a:lstStyle>
          <a:p>
            <a:pPr lvl="0"/>
            <a:r>
              <a:rPr lang="en-US"/>
              <a:t>Click to edit Master text styles</a:t>
            </a:r>
          </a:p>
        </p:txBody>
      </p:sp>
      <p:grpSp>
        <p:nvGrpSpPr>
          <p:cNvPr id="8" name="Group 7">
            <a:extLst>
              <a:ext uri="{FF2B5EF4-FFF2-40B4-BE49-F238E27FC236}">
                <a16:creationId xmlns:a16="http://schemas.microsoft.com/office/drawing/2014/main" id="{0C621BD2-739C-458A-A78E-656BCF4BE66B}"/>
              </a:ext>
            </a:extLst>
          </p:cNvPr>
          <p:cNvGrpSpPr/>
          <p:nvPr userDrawn="1"/>
        </p:nvGrpSpPr>
        <p:grpSpPr>
          <a:xfrm>
            <a:off x="0" y="6033244"/>
            <a:ext cx="12188825" cy="816138"/>
            <a:chOff x="0" y="6033244"/>
            <a:chExt cx="12188825" cy="816138"/>
          </a:xfrm>
        </p:grpSpPr>
        <p:sp>
          <p:nvSpPr>
            <p:cNvPr id="9" name="Rectangle 8">
              <a:extLst>
                <a:ext uri="{FF2B5EF4-FFF2-40B4-BE49-F238E27FC236}">
                  <a16:creationId xmlns:a16="http://schemas.microsoft.com/office/drawing/2014/main" id="{8ADAFF6D-8ECA-4C3F-BA07-C363EE3B3BA5}"/>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10" name="Picture 9">
              <a:extLst>
                <a:ext uri="{FF2B5EF4-FFF2-40B4-BE49-F238E27FC236}">
                  <a16:creationId xmlns:a16="http://schemas.microsoft.com/office/drawing/2014/main" id="{BC49551E-A91F-4534-AFBC-FD61C3F300CE}"/>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1532897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ext_Basic_SubTitle_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E0F9B-4EA2-1777-3AA5-F69939222D81}"/>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BE600B4-890F-914C-60CD-EC23A57C5853}"/>
              </a:ext>
            </a:extLst>
          </p:cNvPr>
          <p:cNvSpPr>
            <a:spLocks noGrp="1"/>
          </p:cNvSpPr>
          <p:nvPr>
            <p:ph type="ftr" sz="quarter" idx="10"/>
          </p:nvPr>
        </p:nvSpPr>
        <p:spPr/>
        <p:txBody>
          <a:bodyPr/>
          <a:lstStyle/>
          <a:p>
            <a:pPr marL="54864" indent="-54864" defTabSz="554463">
              <a:buFont typeface="Arial" panose="020B0604020202020204" pitchFamily="34" charset="0"/>
              <a:buNone/>
            </a:pPr>
            <a:r>
              <a:rPr lang="en-US"/>
              <a:t>Footnote text</a:t>
            </a:r>
          </a:p>
        </p:txBody>
      </p:sp>
      <p:sp>
        <p:nvSpPr>
          <p:cNvPr id="4" name="Text Placeholder 10">
            <a:extLst>
              <a:ext uri="{FF2B5EF4-FFF2-40B4-BE49-F238E27FC236}">
                <a16:creationId xmlns:a16="http://schemas.microsoft.com/office/drawing/2014/main" id="{C9A1DAAA-CA51-BEDF-4813-6C6DD2250D67}"/>
              </a:ext>
            </a:extLst>
          </p:cNvPr>
          <p:cNvSpPr>
            <a:spLocks noGrp="1"/>
          </p:cNvSpPr>
          <p:nvPr>
            <p:ph type="body" sz="quarter" idx="11"/>
          </p:nvPr>
        </p:nvSpPr>
        <p:spPr>
          <a:xfrm>
            <a:off x="455612" y="1420899"/>
            <a:ext cx="11277599" cy="385847"/>
          </a:xfrm>
        </p:spPr>
        <p:txBody>
          <a:bodyPr wrap="square" lIns="0" tIns="0" rIns="0" bIns="0" anchor="ctr" anchorCtr="0">
            <a:noAutofit/>
          </a:bodyPr>
          <a:lstStyle>
            <a:lvl1pPr>
              <a:defRPr sz="1800" b="1">
                <a:solidFill>
                  <a:srgbClr val="3185A9"/>
                </a:solidFill>
              </a:defRPr>
            </a:lvl1pPr>
          </a:lstStyle>
          <a:p>
            <a:pPr lvl="0"/>
            <a:r>
              <a:rPr lang="en-US"/>
              <a:t>Click to edit Master text styles</a:t>
            </a:r>
          </a:p>
        </p:txBody>
      </p:sp>
      <p:sp>
        <p:nvSpPr>
          <p:cNvPr id="5" name="Text Placeholder 17">
            <a:extLst>
              <a:ext uri="{FF2B5EF4-FFF2-40B4-BE49-F238E27FC236}">
                <a16:creationId xmlns:a16="http://schemas.microsoft.com/office/drawing/2014/main" id="{601144D8-B8C2-BF97-E857-29521B6D2D0B}"/>
              </a:ext>
            </a:extLst>
          </p:cNvPr>
          <p:cNvSpPr>
            <a:spLocks noGrp="1"/>
          </p:cNvSpPr>
          <p:nvPr>
            <p:ph type="body" sz="quarter" idx="12"/>
          </p:nvPr>
        </p:nvSpPr>
        <p:spPr>
          <a:xfrm>
            <a:off x="455613" y="1930400"/>
            <a:ext cx="11277598" cy="3392028"/>
          </a:xfrm>
        </p:spPr>
        <p:txBody>
          <a:bodyPr lIns="0" tIns="0" rIns="0" bIns="0">
            <a:noAutofit/>
          </a:bodyPr>
          <a:lstStyle>
            <a:lvl1pPr marL="274320" indent="-274320">
              <a:spcBef>
                <a:spcPts val="1800"/>
              </a:spcBef>
              <a:buFont typeface="Arial" panose="020B0604020202020204" pitchFamily="34" charset="0"/>
              <a:buChar char="•"/>
              <a:defRPr sz="1800"/>
            </a:lvl1pPr>
            <a:lvl2pPr>
              <a:defRPr sz="1600"/>
            </a:lvl2pPr>
            <a:lvl3pPr>
              <a:defRPr sz="1400"/>
            </a:lvl3pPr>
            <a:lvl4pPr>
              <a:defRPr sz="1400"/>
            </a:lvl4pPr>
            <a:lvl5pPr>
              <a:defRPr sz="1400"/>
            </a:lvl5pPr>
          </a:lstStyle>
          <a:p>
            <a:pPr lvl="0"/>
            <a:r>
              <a:rPr lang="en-US"/>
              <a:t>Click to edit Master text styles</a:t>
            </a:r>
          </a:p>
        </p:txBody>
      </p:sp>
      <p:grpSp>
        <p:nvGrpSpPr>
          <p:cNvPr id="6" name="Group 5">
            <a:extLst>
              <a:ext uri="{FF2B5EF4-FFF2-40B4-BE49-F238E27FC236}">
                <a16:creationId xmlns:a16="http://schemas.microsoft.com/office/drawing/2014/main" id="{FC763523-EF9D-4E88-838B-9E65CCCD3DAD}"/>
              </a:ext>
            </a:extLst>
          </p:cNvPr>
          <p:cNvGrpSpPr/>
          <p:nvPr userDrawn="1"/>
        </p:nvGrpSpPr>
        <p:grpSpPr>
          <a:xfrm>
            <a:off x="0" y="6033244"/>
            <a:ext cx="12188825" cy="816138"/>
            <a:chOff x="0" y="6033244"/>
            <a:chExt cx="12188825" cy="816138"/>
          </a:xfrm>
        </p:grpSpPr>
        <p:sp>
          <p:nvSpPr>
            <p:cNvPr id="7" name="Rectangle 6">
              <a:extLst>
                <a:ext uri="{FF2B5EF4-FFF2-40B4-BE49-F238E27FC236}">
                  <a16:creationId xmlns:a16="http://schemas.microsoft.com/office/drawing/2014/main" id="{AAC0D459-368C-43CB-B13C-8A664CD811C8}"/>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8" name="Picture 7">
              <a:extLst>
                <a:ext uri="{FF2B5EF4-FFF2-40B4-BE49-F238E27FC236}">
                  <a16:creationId xmlns:a16="http://schemas.microsoft.com/office/drawing/2014/main" id="{2F45FC5E-9987-433C-9B2A-1A9A6E5F3808}"/>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20365472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ext_Basic_A_Gre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CB4B8-31F9-AFB1-50C2-E759E631A921}"/>
              </a:ext>
            </a:extLst>
          </p:cNvPr>
          <p:cNvSpPr>
            <a:spLocks noGrp="1"/>
          </p:cNvSpPr>
          <p:nvPr>
            <p:ph type="title"/>
          </p:nvPr>
        </p:nvSpPr>
        <p:spPr>
          <a:xfrm>
            <a:off x="455613" y="474377"/>
            <a:ext cx="11277600" cy="457200"/>
          </a:xfrm>
        </p:spPr>
        <p:txBody>
          <a:bodyPr/>
          <a:lstStyle/>
          <a:p>
            <a:r>
              <a:rPr lang="en-US"/>
              <a:t>Click to edit Master title style</a:t>
            </a:r>
          </a:p>
        </p:txBody>
      </p:sp>
      <p:sp>
        <p:nvSpPr>
          <p:cNvPr id="4" name="Text Placeholder 3">
            <a:extLst>
              <a:ext uri="{FF2B5EF4-FFF2-40B4-BE49-F238E27FC236}">
                <a16:creationId xmlns:a16="http://schemas.microsoft.com/office/drawing/2014/main" id="{43933D10-FF5F-B962-3F52-1651B37C3757}"/>
              </a:ext>
            </a:extLst>
          </p:cNvPr>
          <p:cNvSpPr>
            <a:spLocks noGrp="1"/>
          </p:cNvSpPr>
          <p:nvPr>
            <p:ph type="body" sz="quarter" idx="13"/>
          </p:nvPr>
        </p:nvSpPr>
        <p:spPr>
          <a:xfrm>
            <a:off x="455612" y="1371601"/>
            <a:ext cx="11081391" cy="4267200"/>
          </a:xfrm>
        </p:spPr>
        <p:txBody>
          <a:bodyPr>
            <a:noAutofit/>
          </a:bodyPr>
          <a:lstStyle>
            <a:lvl1pPr>
              <a:defRPr sz="2000"/>
            </a:lvl1pPr>
            <a:lvl2pPr>
              <a:defRPr sz="18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5" name="Group 4">
            <a:extLst>
              <a:ext uri="{FF2B5EF4-FFF2-40B4-BE49-F238E27FC236}">
                <a16:creationId xmlns:a16="http://schemas.microsoft.com/office/drawing/2014/main" id="{6B55B5AE-5038-4D2C-9D96-1C5B52280473}"/>
              </a:ext>
            </a:extLst>
          </p:cNvPr>
          <p:cNvGrpSpPr/>
          <p:nvPr userDrawn="1"/>
        </p:nvGrpSpPr>
        <p:grpSpPr>
          <a:xfrm>
            <a:off x="0" y="6033244"/>
            <a:ext cx="12188825" cy="816138"/>
            <a:chOff x="0" y="6033244"/>
            <a:chExt cx="12188825" cy="816138"/>
          </a:xfrm>
        </p:grpSpPr>
        <p:sp>
          <p:nvSpPr>
            <p:cNvPr id="6" name="Rectangle 5">
              <a:extLst>
                <a:ext uri="{FF2B5EF4-FFF2-40B4-BE49-F238E27FC236}">
                  <a16:creationId xmlns:a16="http://schemas.microsoft.com/office/drawing/2014/main" id="{72147DA5-1529-40FA-BCED-DD13CD3118AB}"/>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7" name="Picture 6">
              <a:extLst>
                <a:ext uri="{FF2B5EF4-FFF2-40B4-BE49-F238E27FC236}">
                  <a16:creationId xmlns:a16="http://schemas.microsoft.com/office/drawing/2014/main" id="{E3BE6931-13AE-4058-9CA5-22AC42BA7F61}"/>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4742166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ext_2Column_Grey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7D3C8-4B10-7E5F-31F2-871E81B27B93}"/>
              </a:ext>
            </a:extLst>
          </p:cNvPr>
          <p:cNvSpPr>
            <a:spLocks noGrp="1"/>
          </p:cNvSpPr>
          <p:nvPr>
            <p:ph type="title"/>
          </p:nvPr>
        </p:nvSpPr>
        <p:spPr>
          <a:xfrm>
            <a:off x="455613" y="474377"/>
            <a:ext cx="11277600" cy="457200"/>
          </a:xfrm>
        </p:spPr>
        <p:txBody>
          <a:bodyPr/>
          <a:lstStyle/>
          <a:p>
            <a:r>
              <a:rPr lang="en-US"/>
              <a:t>Click to edit Master title style</a:t>
            </a:r>
          </a:p>
        </p:txBody>
      </p:sp>
      <p:sp>
        <p:nvSpPr>
          <p:cNvPr id="15" name="Text Placeholder 10">
            <a:extLst>
              <a:ext uri="{FF2B5EF4-FFF2-40B4-BE49-F238E27FC236}">
                <a16:creationId xmlns:a16="http://schemas.microsoft.com/office/drawing/2014/main" id="{7AA79D78-A197-ECDA-B964-F41E73E82211}"/>
              </a:ext>
            </a:extLst>
          </p:cNvPr>
          <p:cNvSpPr>
            <a:spLocks noGrp="1"/>
          </p:cNvSpPr>
          <p:nvPr>
            <p:ph type="body" sz="quarter" idx="10"/>
          </p:nvPr>
        </p:nvSpPr>
        <p:spPr>
          <a:xfrm>
            <a:off x="455613" y="1379197"/>
            <a:ext cx="5120640" cy="914400"/>
          </a:xfrm>
        </p:spPr>
        <p:txBody>
          <a:bodyPr wrap="square" lIns="0" tIns="0" rIns="0" bIns="0" anchor="ctr" anchorCtr="0">
            <a:noAutofit/>
          </a:bodyPr>
          <a:lstStyle>
            <a:lvl1pPr>
              <a:defRPr sz="1800" b="1">
                <a:solidFill>
                  <a:schemeClr val="tx1"/>
                </a:solidFill>
              </a:defRPr>
            </a:lvl1pPr>
          </a:lstStyle>
          <a:p>
            <a:pPr lvl="0"/>
            <a:r>
              <a:rPr lang="en-US"/>
              <a:t>Click to edit Master text styles</a:t>
            </a:r>
          </a:p>
        </p:txBody>
      </p:sp>
      <p:sp>
        <p:nvSpPr>
          <p:cNvPr id="18" name="Text Placeholder 17">
            <a:extLst>
              <a:ext uri="{FF2B5EF4-FFF2-40B4-BE49-F238E27FC236}">
                <a16:creationId xmlns:a16="http://schemas.microsoft.com/office/drawing/2014/main" id="{06CD03E4-4D46-866A-E0F5-5D08E93DF5A0}"/>
              </a:ext>
            </a:extLst>
          </p:cNvPr>
          <p:cNvSpPr>
            <a:spLocks noGrp="1"/>
          </p:cNvSpPr>
          <p:nvPr>
            <p:ph type="body" sz="quarter" idx="11"/>
          </p:nvPr>
        </p:nvSpPr>
        <p:spPr>
          <a:xfrm>
            <a:off x="455613" y="2741218"/>
            <a:ext cx="5120640" cy="2581210"/>
          </a:xfrm>
        </p:spPr>
        <p:txBody>
          <a:bodyPr lIns="0" tIns="0" rIns="0" bIns="0">
            <a:noAutofit/>
          </a:bodyPr>
          <a:lstStyle>
            <a:lvl1pPr>
              <a:defRPr sz="1800"/>
            </a:lvl1pPr>
            <a:lvl2pPr>
              <a:defRPr sz="16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Text Placeholder 10">
            <a:extLst>
              <a:ext uri="{FF2B5EF4-FFF2-40B4-BE49-F238E27FC236}">
                <a16:creationId xmlns:a16="http://schemas.microsoft.com/office/drawing/2014/main" id="{A061CF13-936A-D5EF-F71B-5C884DC11651}"/>
              </a:ext>
            </a:extLst>
          </p:cNvPr>
          <p:cNvSpPr>
            <a:spLocks noGrp="1"/>
          </p:cNvSpPr>
          <p:nvPr>
            <p:ph type="body" sz="quarter" idx="12"/>
          </p:nvPr>
        </p:nvSpPr>
        <p:spPr>
          <a:xfrm>
            <a:off x="6612573" y="1379197"/>
            <a:ext cx="5120640" cy="914400"/>
          </a:xfrm>
        </p:spPr>
        <p:txBody>
          <a:bodyPr wrap="square" lIns="0" tIns="0" rIns="0" bIns="0" anchor="ctr" anchorCtr="0">
            <a:noAutofit/>
          </a:bodyPr>
          <a:lstStyle>
            <a:lvl1pPr>
              <a:defRPr sz="1800" b="1">
                <a:solidFill>
                  <a:schemeClr val="tx1"/>
                </a:solidFill>
              </a:defRPr>
            </a:lvl1pPr>
          </a:lstStyle>
          <a:p>
            <a:pPr lvl="0"/>
            <a:r>
              <a:rPr lang="en-US"/>
              <a:t>Click to edit Master text styles</a:t>
            </a:r>
          </a:p>
        </p:txBody>
      </p:sp>
      <p:sp>
        <p:nvSpPr>
          <p:cNvPr id="23" name="Text Placeholder 17">
            <a:extLst>
              <a:ext uri="{FF2B5EF4-FFF2-40B4-BE49-F238E27FC236}">
                <a16:creationId xmlns:a16="http://schemas.microsoft.com/office/drawing/2014/main" id="{B917765D-DFAC-06EC-0FE4-8204D2CF0A1E}"/>
              </a:ext>
            </a:extLst>
          </p:cNvPr>
          <p:cNvSpPr>
            <a:spLocks noGrp="1"/>
          </p:cNvSpPr>
          <p:nvPr>
            <p:ph type="body" sz="quarter" idx="13"/>
          </p:nvPr>
        </p:nvSpPr>
        <p:spPr>
          <a:xfrm>
            <a:off x="6612573" y="2741218"/>
            <a:ext cx="5120640" cy="2581210"/>
          </a:xfrm>
        </p:spPr>
        <p:txBody>
          <a:bodyPr lIns="0" tIns="0" rIns="0" bIns="0">
            <a:noAutofit/>
          </a:bodyPr>
          <a:lstStyle>
            <a:lvl1pPr>
              <a:defRPr sz="1800"/>
            </a:lvl1pPr>
            <a:lvl2pPr>
              <a:defRPr sz="16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939375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Structured Story_1-2-3_Grey">
    <p:bg>
      <p:bgPr>
        <a:solidFill>
          <a:srgbClr val="F0F5F7"/>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4D3FF-3CBC-669E-1ACA-1A2077D2ED9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00917849-69E6-86EB-87AC-EF2AD2B783B4}"/>
              </a:ext>
            </a:extLst>
          </p:cNvPr>
          <p:cNvSpPr>
            <a:spLocks noGrp="1"/>
          </p:cNvSpPr>
          <p:nvPr>
            <p:ph type="ftr" sz="quarter" idx="10"/>
          </p:nvPr>
        </p:nvSpPr>
        <p:spPr/>
        <p:txBody>
          <a:bodyPr/>
          <a:lstStyle/>
          <a:p>
            <a:pPr marL="54864" indent="-54864" defTabSz="554463">
              <a:buFont typeface="Arial" panose="020B0604020202020204" pitchFamily="34" charset="0"/>
              <a:buNone/>
            </a:pPr>
            <a:r>
              <a:rPr lang="en-US"/>
              <a:t>Footnote text</a:t>
            </a:r>
          </a:p>
        </p:txBody>
      </p:sp>
      <p:sp>
        <p:nvSpPr>
          <p:cNvPr id="4" name="Text Placeholder 10">
            <a:extLst>
              <a:ext uri="{FF2B5EF4-FFF2-40B4-BE49-F238E27FC236}">
                <a16:creationId xmlns:a16="http://schemas.microsoft.com/office/drawing/2014/main" id="{D2233BB7-1C14-76CA-AC96-00F90DBC0B62}"/>
              </a:ext>
            </a:extLst>
          </p:cNvPr>
          <p:cNvSpPr>
            <a:spLocks noGrp="1"/>
          </p:cNvSpPr>
          <p:nvPr>
            <p:ph type="body" sz="quarter" idx="11"/>
          </p:nvPr>
        </p:nvSpPr>
        <p:spPr>
          <a:xfrm>
            <a:off x="978946" y="1486825"/>
            <a:ext cx="2859946" cy="923330"/>
          </a:xfrm>
          <a:prstGeom prst="rect">
            <a:avLst/>
          </a:prstGeom>
        </p:spPr>
        <p:txBody>
          <a:bodyPr wrap="square" lIns="0" tIns="0" rIns="0" bIns="0" anchor="t" anchorCtr="0">
            <a:noAutofit/>
          </a:bodyPr>
          <a:lstStyle>
            <a:lvl1pPr>
              <a:lnSpc>
                <a:spcPct val="95000"/>
              </a:lnSpc>
              <a:defRPr sz="2400" b="1">
                <a:solidFill>
                  <a:schemeClr val="tx1"/>
                </a:solidFill>
              </a:defRPr>
            </a:lvl1pPr>
          </a:lstStyle>
          <a:p>
            <a:pPr lvl="0"/>
            <a:r>
              <a:rPr lang="en-US"/>
              <a:t>Click to edit Master text styles</a:t>
            </a:r>
          </a:p>
        </p:txBody>
      </p:sp>
      <p:sp>
        <p:nvSpPr>
          <p:cNvPr id="5" name="Text Placeholder 10">
            <a:extLst>
              <a:ext uri="{FF2B5EF4-FFF2-40B4-BE49-F238E27FC236}">
                <a16:creationId xmlns:a16="http://schemas.microsoft.com/office/drawing/2014/main" id="{B7D6CDDC-05B2-05A6-F7DF-928548F8FC2E}"/>
              </a:ext>
            </a:extLst>
          </p:cNvPr>
          <p:cNvSpPr>
            <a:spLocks noGrp="1"/>
          </p:cNvSpPr>
          <p:nvPr>
            <p:ph type="body" sz="quarter" idx="12" hasCustomPrompt="1"/>
          </p:nvPr>
        </p:nvSpPr>
        <p:spPr>
          <a:xfrm>
            <a:off x="455612" y="1465309"/>
            <a:ext cx="396035" cy="923330"/>
          </a:xfrm>
          <a:prstGeom prst="rect">
            <a:avLst/>
          </a:prstGeom>
        </p:spPr>
        <p:txBody>
          <a:bodyPr wrap="square" lIns="0" tIns="0" rIns="0" bIns="0" anchor="t" anchorCtr="0">
            <a:noAutofit/>
          </a:bodyPr>
          <a:lstStyle>
            <a:lvl1pPr algn="l">
              <a:defRPr sz="3600" b="1">
                <a:solidFill>
                  <a:srgbClr val="3185A9"/>
                </a:solidFill>
              </a:defRPr>
            </a:lvl1pPr>
          </a:lstStyle>
          <a:p>
            <a:pPr lvl="0"/>
            <a:r>
              <a:rPr lang="en-US"/>
              <a:t>#</a:t>
            </a:r>
          </a:p>
        </p:txBody>
      </p:sp>
      <p:sp>
        <p:nvSpPr>
          <p:cNvPr id="6" name="Text Placeholder 10">
            <a:extLst>
              <a:ext uri="{FF2B5EF4-FFF2-40B4-BE49-F238E27FC236}">
                <a16:creationId xmlns:a16="http://schemas.microsoft.com/office/drawing/2014/main" id="{104CC88D-363F-8115-75B9-A6389235112F}"/>
              </a:ext>
            </a:extLst>
          </p:cNvPr>
          <p:cNvSpPr>
            <a:spLocks noGrp="1"/>
          </p:cNvSpPr>
          <p:nvPr>
            <p:ph type="body" sz="quarter" idx="13"/>
          </p:nvPr>
        </p:nvSpPr>
        <p:spPr>
          <a:xfrm>
            <a:off x="4926106" y="1486825"/>
            <a:ext cx="2859946" cy="923330"/>
          </a:xfrm>
          <a:prstGeom prst="rect">
            <a:avLst/>
          </a:prstGeom>
        </p:spPr>
        <p:txBody>
          <a:bodyPr wrap="square" lIns="0" tIns="0" rIns="0" bIns="0" anchor="t" anchorCtr="0">
            <a:noAutofit/>
          </a:bodyPr>
          <a:lstStyle>
            <a:lvl1pPr>
              <a:lnSpc>
                <a:spcPct val="95000"/>
              </a:lnSpc>
              <a:defRPr sz="2400" b="1">
                <a:solidFill>
                  <a:schemeClr val="tx1"/>
                </a:solidFill>
              </a:defRPr>
            </a:lvl1pPr>
          </a:lstStyle>
          <a:p>
            <a:pPr lvl="0"/>
            <a:r>
              <a:rPr lang="en-US"/>
              <a:t>Click to edit Master text styles</a:t>
            </a:r>
          </a:p>
        </p:txBody>
      </p:sp>
      <p:sp>
        <p:nvSpPr>
          <p:cNvPr id="7" name="Text Placeholder 10">
            <a:extLst>
              <a:ext uri="{FF2B5EF4-FFF2-40B4-BE49-F238E27FC236}">
                <a16:creationId xmlns:a16="http://schemas.microsoft.com/office/drawing/2014/main" id="{0C517D1F-62AC-E1B6-BDA5-2E9A57FCF08D}"/>
              </a:ext>
            </a:extLst>
          </p:cNvPr>
          <p:cNvSpPr>
            <a:spLocks noGrp="1"/>
          </p:cNvSpPr>
          <p:nvPr>
            <p:ph type="body" sz="quarter" idx="14" hasCustomPrompt="1"/>
          </p:nvPr>
        </p:nvSpPr>
        <p:spPr>
          <a:xfrm>
            <a:off x="4402772" y="1465309"/>
            <a:ext cx="396035" cy="923330"/>
          </a:xfrm>
          <a:prstGeom prst="rect">
            <a:avLst/>
          </a:prstGeom>
        </p:spPr>
        <p:txBody>
          <a:bodyPr wrap="square" lIns="0" tIns="0" rIns="0" bIns="0" anchor="t" anchorCtr="0">
            <a:noAutofit/>
          </a:bodyPr>
          <a:lstStyle>
            <a:lvl1pPr algn="l">
              <a:defRPr sz="3600" b="1">
                <a:solidFill>
                  <a:srgbClr val="3185A9"/>
                </a:solidFill>
              </a:defRPr>
            </a:lvl1pPr>
          </a:lstStyle>
          <a:p>
            <a:pPr lvl="0"/>
            <a:r>
              <a:rPr lang="en-US"/>
              <a:t>#</a:t>
            </a:r>
          </a:p>
        </p:txBody>
      </p:sp>
      <p:sp>
        <p:nvSpPr>
          <p:cNvPr id="8" name="Text Placeholder 10">
            <a:extLst>
              <a:ext uri="{FF2B5EF4-FFF2-40B4-BE49-F238E27FC236}">
                <a16:creationId xmlns:a16="http://schemas.microsoft.com/office/drawing/2014/main" id="{10D8F36D-76CF-6FC4-C165-BFF1EF75AD03}"/>
              </a:ext>
            </a:extLst>
          </p:cNvPr>
          <p:cNvSpPr>
            <a:spLocks noGrp="1"/>
          </p:cNvSpPr>
          <p:nvPr>
            <p:ph type="body" sz="quarter" idx="15"/>
          </p:nvPr>
        </p:nvSpPr>
        <p:spPr>
          <a:xfrm>
            <a:off x="8873267" y="1486825"/>
            <a:ext cx="2859946" cy="923330"/>
          </a:xfrm>
          <a:prstGeom prst="rect">
            <a:avLst/>
          </a:prstGeom>
        </p:spPr>
        <p:txBody>
          <a:bodyPr wrap="square" lIns="0" tIns="0" rIns="0" bIns="0" anchor="t" anchorCtr="0">
            <a:noAutofit/>
          </a:bodyPr>
          <a:lstStyle>
            <a:lvl1pPr>
              <a:lnSpc>
                <a:spcPct val="95000"/>
              </a:lnSpc>
              <a:defRPr sz="2400" b="1">
                <a:solidFill>
                  <a:schemeClr val="tx1"/>
                </a:solidFill>
              </a:defRPr>
            </a:lvl1pPr>
          </a:lstStyle>
          <a:p>
            <a:pPr lvl="0"/>
            <a:r>
              <a:rPr lang="en-US"/>
              <a:t>Click to edit Master text styles</a:t>
            </a:r>
          </a:p>
        </p:txBody>
      </p:sp>
      <p:sp>
        <p:nvSpPr>
          <p:cNvPr id="9" name="Text Placeholder 10">
            <a:extLst>
              <a:ext uri="{FF2B5EF4-FFF2-40B4-BE49-F238E27FC236}">
                <a16:creationId xmlns:a16="http://schemas.microsoft.com/office/drawing/2014/main" id="{D79AFB77-E270-26F3-CF17-5034FCAD662B}"/>
              </a:ext>
            </a:extLst>
          </p:cNvPr>
          <p:cNvSpPr>
            <a:spLocks noGrp="1"/>
          </p:cNvSpPr>
          <p:nvPr>
            <p:ph type="body" sz="quarter" idx="16" hasCustomPrompt="1"/>
          </p:nvPr>
        </p:nvSpPr>
        <p:spPr>
          <a:xfrm>
            <a:off x="8349932" y="1465309"/>
            <a:ext cx="396035" cy="923330"/>
          </a:xfrm>
          <a:prstGeom prst="rect">
            <a:avLst/>
          </a:prstGeom>
        </p:spPr>
        <p:txBody>
          <a:bodyPr wrap="square" lIns="0" tIns="0" rIns="0" bIns="0" anchor="t" anchorCtr="0">
            <a:noAutofit/>
          </a:bodyPr>
          <a:lstStyle>
            <a:lvl1pPr algn="l">
              <a:defRPr sz="3600" b="1">
                <a:solidFill>
                  <a:srgbClr val="3185A9"/>
                </a:solidFill>
              </a:defRPr>
            </a:lvl1pPr>
          </a:lstStyle>
          <a:p>
            <a:pPr lvl="0"/>
            <a:r>
              <a:rPr lang="en-US"/>
              <a:t>#</a:t>
            </a:r>
          </a:p>
        </p:txBody>
      </p:sp>
      <p:sp>
        <p:nvSpPr>
          <p:cNvPr id="10" name="Text Placeholder 17">
            <a:extLst>
              <a:ext uri="{FF2B5EF4-FFF2-40B4-BE49-F238E27FC236}">
                <a16:creationId xmlns:a16="http://schemas.microsoft.com/office/drawing/2014/main" id="{6ECB233E-CEFE-8714-936F-6031304607C1}"/>
              </a:ext>
            </a:extLst>
          </p:cNvPr>
          <p:cNvSpPr>
            <a:spLocks noGrp="1"/>
          </p:cNvSpPr>
          <p:nvPr>
            <p:ph type="body" sz="quarter" idx="17"/>
          </p:nvPr>
        </p:nvSpPr>
        <p:spPr>
          <a:xfrm>
            <a:off x="455612" y="2840018"/>
            <a:ext cx="3383280" cy="2798781"/>
          </a:xfrm>
          <a:prstGeom prst="rect">
            <a:avLst/>
          </a:prstGeom>
        </p:spPr>
        <p:txBody>
          <a:bodyPr lIns="0" tIns="0" rIns="0" bIns="0">
            <a:noAutofit/>
          </a:bodyPr>
          <a:lstStyle>
            <a:lvl1pPr>
              <a:defRPr sz="1800"/>
            </a:lvl1pPr>
            <a:lvl2pPr>
              <a:defRPr sz="16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7">
            <a:extLst>
              <a:ext uri="{FF2B5EF4-FFF2-40B4-BE49-F238E27FC236}">
                <a16:creationId xmlns:a16="http://schemas.microsoft.com/office/drawing/2014/main" id="{797DD240-7C85-0C03-2B5C-3914127A64EF}"/>
              </a:ext>
            </a:extLst>
          </p:cNvPr>
          <p:cNvSpPr>
            <a:spLocks noGrp="1"/>
          </p:cNvSpPr>
          <p:nvPr>
            <p:ph type="body" sz="quarter" idx="18"/>
          </p:nvPr>
        </p:nvSpPr>
        <p:spPr>
          <a:xfrm>
            <a:off x="4402772" y="2840018"/>
            <a:ext cx="3383280" cy="2798781"/>
          </a:xfrm>
          <a:prstGeom prst="rect">
            <a:avLst/>
          </a:prstGeom>
        </p:spPr>
        <p:txBody>
          <a:bodyPr lIns="0" tIns="0" rIns="0" bIns="0">
            <a:noAutofit/>
          </a:bodyPr>
          <a:lstStyle>
            <a:lvl1pPr>
              <a:defRPr sz="1800"/>
            </a:lvl1pPr>
            <a:lvl2pPr>
              <a:defRPr sz="16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7">
            <a:extLst>
              <a:ext uri="{FF2B5EF4-FFF2-40B4-BE49-F238E27FC236}">
                <a16:creationId xmlns:a16="http://schemas.microsoft.com/office/drawing/2014/main" id="{09B42D2E-FFAC-9F37-F06E-EBE478C32321}"/>
              </a:ext>
            </a:extLst>
          </p:cNvPr>
          <p:cNvSpPr>
            <a:spLocks noGrp="1"/>
          </p:cNvSpPr>
          <p:nvPr>
            <p:ph type="body" sz="quarter" idx="19"/>
          </p:nvPr>
        </p:nvSpPr>
        <p:spPr>
          <a:xfrm>
            <a:off x="8349932" y="2840018"/>
            <a:ext cx="3383280" cy="2798781"/>
          </a:xfrm>
          <a:prstGeom prst="rect">
            <a:avLst/>
          </a:prstGeom>
        </p:spPr>
        <p:txBody>
          <a:bodyPr lIns="0" tIns="0" rIns="0" bIns="0">
            <a:noAutofit/>
          </a:bodyPr>
          <a:lstStyle>
            <a:lvl1pPr>
              <a:defRPr sz="1800"/>
            </a:lvl1pPr>
            <a:lvl2pPr>
              <a:defRPr sz="16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Rectangle 12">
            <a:extLst>
              <a:ext uri="{FF2B5EF4-FFF2-40B4-BE49-F238E27FC236}">
                <a16:creationId xmlns:a16="http://schemas.microsoft.com/office/drawing/2014/main" id="{C57FE700-FE72-4F68-BC04-CC66A3F0C20D}"/>
              </a:ext>
            </a:extLst>
          </p:cNvPr>
          <p:cNvSpPr/>
          <p:nvPr userDrawn="1"/>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14" name="Picture 13">
            <a:extLst>
              <a:ext uri="{FF2B5EF4-FFF2-40B4-BE49-F238E27FC236}">
                <a16:creationId xmlns:a16="http://schemas.microsoft.com/office/drawing/2014/main" id="{492CF941-F3FB-4C4D-9E41-1D21D8243832}"/>
              </a:ext>
            </a:extLst>
          </p:cNvPr>
          <p:cNvPicPr>
            <a:picLocks noChangeAspect="1"/>
          </p:cNvPicPr>
          <p:nvPr userDrawn="1"/>
        </p:nvPicPr>
        <p:blipFill rotWithShape="1">
          <a:blip r:embed="rId2"/>
          <a:srcRect l="14512" t="40185" r="12821" b="29263"/>
          <a:stretch/>
        </p:blipFill>
        <p:spPr>
          <a:xfrm>
            <a:off x="426932" y="6186482"/>
            <a:ext cx="1792394" cy="593530"/>
          </a:xfrm>
          <a:prstGeom prst="rect">
            <a:avLst/>
          </a:prstGeom>
        </p:spPr>
      </p:pic>
    </p:spTree>
    <p:extLst>
      <p:ext uri="{BB962C8B-B14F-4D97-AF65-F5344CB8AC3E}">
        <p14:creationId xmlns:p14="http://schemas.microsoft.com/office/powerpoint/2010/main" val="26331539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ExecSummary_Bullets_Gre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013385-17E4-4EC0-0966-83DBE5214B99}"/>
              </a:ext>
            </a:extLst>
          </p:cNvPr>
          <p:cNvSpPr>
            <a:spLocks noGrp="1"/>
          </p:cNvSpPr>
          <p:nvPr>
            <p:ph type="title"/>
          </p:nvPr>
        </p:nvSpPr>
        <p:spPr>
          <a:xfrm>
            <a:off x="455613" y="474377"/>
            <a:ext cx="11277600" cy="457200"/>
          </a:xfrm>
        </p:spPr>
        <p:txBody>
          <a:bodyPr/>
          <a:lstStyle/>
          <a:p>
            <a:r>
              <a:rPr lang="en-US"/>
              <a:t>Click to edit Master title style</a:t>
            </a:r>
          </a:p>
        </p:txBody>
      </p:sp>
      <p:sp>
        <p:nvSpPr>
          <p:cNvPr id="7" name="Text Placeholder 10">
            <a:extLst>
              <a:ext uri="{FF2B5EF4-FFF2-40B4-BE49-F238E27FC236}">
                <a16:creationId xmlns:a16="http://schemas.microsoft.com/office/drawing/2014/main" id="{2D5D849F-A09E-02C4-6238-1B823A426D2E}"/>
              </a:ext>
            </a:extLst>
          </p:cNvPr>
          <p:cNvSpPr>
            <a:spLocks noGrp="1"/>
          </p:cNvSpPr>
          <p:nvPr>
            <p:ph type="body" sz="quarter" idx="12" hasCustomPrompt="1"/>
          </p:nvPr>
        </p:nvSpPr>
        <p:spPr>
          <a:xfrm>
            <a:off x="455613" y="1371600"/>
            <a:ext cx="11277600" cy="4267200"/>
          </a:xfrm>
          <a:prstGeom prst="roundRect">
            <a:avLst>
              <a:gd name="adj" fmla="val 2531"/>
            </a:avLst>
          </a:prstGeom>
          <a:solidFill>
            <a:schemeClr val="bg1"/>
          </a:solidFill>
        </p:spPr>
        <p:txBody>
          <a:bodyPr wrap="square" lIns="182880" tIns="182880" rIns="182880" bIns="182880" anchor="t" anchorCtr="0">
            <a:noAutofit/>
          </a:bodyPr>
          <a:lstStyle>
            <a:lvl1pPr marL="342900" marR="0" indent="-342900" algn="l" defTabSz="914400" rtl="0" eaLnBrk="1" fontAlgn="auto" latinLnBrk="0" hangingPunct="1">
              <a:lnSpc>
                <a:spcPct val="100000"/>
              </a:lnSpc>
              <a:spcBef>
                <a:spcPts val="2400"/>
              </a:spcBef>
              <a:spcAft>
                <a:spcPts val="0"/>
              </a:spcAft>
              <a:buClrTx/>
              <a:buSzTx/>
              <a:buFont typeface="Arial" panose="020B0604020202020204" pitchFamily="34" charset="0"/>
              <a:buChar char="•"/>
              <a:tabLst>
                <a:tab pos="1201738" algn="l"/>
              </a:tabLst>
              <a:defRPr sz="2000" b="0">
                <a:solidFill>
                  <a:schemeClr val="tx1"/>
                </a:solidFill>
              </a:defRPr>
            </a:lvl1pPr>
          </a:lstStyle>
          <a:p>
            <a:pPr lvl="0"/>
            <a:r>
              <a:rPr lang="en-US"/>
              <a:t>Insert your text here</a:t>
            </a:r>
          </a:p>
          <a:p>
            <a:pPr lvl="0"/>
            <a:r>
              <a:rPr lang="en-US"/>
              <a:t>Insert your text here</a:t>
            </a:r>
          </a:p>
          <a:p>
            <a:pPr lvl="0"/>
            <a:r>
              <a:rPr lang="en-US"/>
              <a:t>Insert your text here</a:t>
            </a:r>
          </a:p>
          <a:p>
            <a:pPr lvl="0"/>
            <a:r>
              <a:rPr lang="en-US"/>
              <a:t>Insert your text here</a:t>
            </a:r>
          </a:p>
        </p:txBody>
      </p:sp>
      <p:sp>
        <p:nvSpPr>
          <p:cNvPr id="3" name="Rounded Rectangle 2">
            <a:extLst>
              <a:ext uri="{FF2B5EF4-FFF2-40B4-BE49-F238E27FC236}">
                <a16:creationId xmlns:a16="http://schemas.microsoft.com/office/drawing/2014/main" id="{11730D22-16CE-E5E5-233E-DDD3E47D388E}"/>
              </a:ext>
            </a:extLst>
          </p:cNvPr>
          <p:cNvSpPr/>
          <p:nvPr userDrawn="1"/>
        </p:nvSpPr>
        <p:spPr>
          <a:xfrm>
            <a:off x="-1055077" y="3429000"/>
            <a:ext cx="914400" cy="9144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17890420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ext_2Column_Gre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7D3C8-4B10-7E5F-31F2-871E81B27B93}"/>
              </a:ext>
            </a:extLst>
          </p:cNvPr>
          <p:cNvSpPr>
            <a:spLocks noGrp="1"/>
          </p:cNvSpPr>
          <p:nvPr>
            <p:ph type="title"/>
          </p:nvPr>
        </p:nvSpPr>
        <p:spPr>
          <a:xfrm>
            <a:off x="455613" y="474377"/>
            <a:ext cx="11277600" cy="457200"/>
          </a:xfrm>
        </p:spPr>
        <p:txBody>
          <a:bodyPr/>
          <a:lstStyle/>
          <a:p>
            <a:r>
              <a:rPr lang="en-US"/>
              <a:t>Click to edit Master title style</a:t>
            </a:r>
          </a:p>
        </p:txBody>
      </p:sp>
      <p:sp>
        <p:nvSpPr>
          <p:cNvPr id="11" name="Zaoblený obdélník 17">
            <a:extLst>
              <a:ext uri="{FF2B5EF4-FFF2-40B4-BE49-F238E27FC236}">
                <a16:creationId xmlns:a16="http://schemas.microsoft.com/office/drawing/2014/main" id="{9E6AD50E-0D23-914A-6489-716FD67A7682}"/>
              </a:ext>
            </a:extLst>
          </p:cNvPr>
          <p:cNvSpPr>
            <a:spLocks/>
          </p:cNvSpPr>
          <p:nvPr userDrawn="1"/>
        </p:nvSpPr>
        <p:spPr>
          <a:xfrm>
            <a:off x="455613" y="1371600"/>
            <a:ext cx="5410994" cy="4267200"/>
          </a:xfrm>
          <a:prstGeom prst="roundRect">
            <a:avLst>
              <a:gd name="adj" fmla="val 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200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12" name="Zaoblený obdélník 17">
            <a:extLst>
              <a:ext uri="{FF2B5EF4-FFF2-40B4-BE49-F238E27FC236}">
                <a16:creationId xmlns:a16="http://schemas.microsoft.com/office/drawing/2014/main" id="{921F0573-D0B9-C027-0F47-E2D5164CF7E6}"/>
              </a:ext>
            </a:extLst>
          </p:cNvPr>
          <p:cNvSpPr>
            <a:spLocks/>
          </p:cNvSpPr>
          <p:nvPr userDrawn="1"/>
        </p:nvSpPr>
        <p:spPr>
          <a:xfrm>
            <a:off x="6322220" y="1371600"/>
            <a:ext cx="5410994" cy="4267200"/>
          </a:xfrm>
          <a:prstGeom prst="roundRect">
            <a:avLst>
              <a:gd name="adj" fmla="val 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200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15" name="Text Placeholder 10">
            <a:extLst>
              <a:ext uri="{FF2B5EF4-FFF2-40B4-BE49-F238E27FC236}">
                <a16:creationId xmlns:a16="http://schemas.microsoft.com/office/drawing/2014/main" id="{7AA79D78-A197-ECDA-B964-F41E73E82211}"/>
              </a:ext>
            </a:extLst>
          </p:cNvPr>
          <p:cNvSpPr>
            <a:spLocks noGrp="1"/>
          </p:cNvSpPr>
          <p:nvPr>
            <p:ph type="body" sz="quarter" idx="10"/>
          </p:nvPr>
        </p:nvSpPr>
        <p:spPr>
          <a:xfrm>
            <a:off x="775733" y="1687972"/>
            <a:ext cx="4770754" cy="887305"/>
          </a:xfrm>
        </p:spPr>
        <p:txBody>
          <a:bodyPr wrap="square" lIns="0" tIns="0" rIns="0" bIns="0" anchor="ctr" anchorCtr="0">
            <a:noAutofit/>
          </a:bodyPr>
          <a:lstStyle>
            <a:lvl1pPr>
              <a:defRPr sz="1800" b="1">
                <a:solidFill>
                  <a:schemeClr val="tx1"/>
                </a:solidFill>
              </a:defRPr>
            </a:lvl1pPr>
          </a:lstStyle>
          <a:p>
            <a:pPr lvl="0"/>
            <a:r>
              <a:rPr lang="en-US"/>
              <a:t>Click to edit Master text styles</a:t>
            </a:r>
          </a:p>
        </p:txBody>
      </p:sp>
      <p:sp>
        <p:nvSpPr>
          <p:cNvPr id="18" name="Text Placeholder 17">
            <a:extLst>
              <a:ext uri="{FF2B5EF4-FFF2-40B4-BE49-F238E27FC236}">
                <a16:creationId xmlns:a16="http://schemas.microsoft.com/office/drawing/2014/main" id="{06CD03E4-4D46-866A-E0F5-5D08E93DF5A0}"/>
              </a:ext>
            </a:extLst>
          </p:cNvPr>
          <p:cNvSpPr>
            <a:spLocks noGrp="1"/>
          </p:cNvSpPr>
          <p:nvPr>
            <p:ph type="body" sz="quarter" idx="11"/>
          </p:nvPr>
        </p:nvSpPr>
        <p:spPr>
          <a:xfrm>
            <a:off x="775733" y="3022898"/>
            <a:ext cx="4770754" cy="2299529"/>
          </a:xfrm>
        </p:spPr>
        <p:txBody>
          <a:bodyPr lIns="0" tIns="0" rIns="0" bIns="0">
            <a:noAutofit/>
          </a:bodyPr>
          <a:lstStyle>
            <a:lvl1pPr>
              <a:defRPr sz="1800"/>
            </a:lvl1pPr>
            <a:lvl2pPr>
              <a:defRPr sz="16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Text Placeholder 10">
            <a:extLst>
              <a:ext uri="{FF2B5EF4-FFF2-40B4-BE49-F238E27FC236}">
                <a16:creationId xmlns:a16="http://schemas.microsoft.com/office/drawing/2014/main" id="{A061CF13-936A-D5EF-F71B-5C884DC11651}"/>
              </a:ext>
            </a:extLst>
          </p:cNvPr>
          <p:cNvSpPr>
            <a:spLocks noGrp="1"/>
          </p:cNvSpPr>
          <p:nvPr>
            <p:ph type="body" sz="quarter" idx="12"/>
          </p:nvPr>
        </p:nvSpPr>
        <p:spPr>
          <a:xfrm>
            <a:off x="6642340" y="1687972"/>
            <a:ext cx="4770754" cy="887305"/>
          </a:xfrm>
        </p:spPr>
        <p:txBody>
          <a:bodyPr wrap="square" lIns="0" tIns="0" rIns="0" bIns="0" anchor="ctr" anchorCtr="0">
            <a:noAutofit/>
          </a:bodyPr>
          <a:lstStyle>
            <a:lvl1pPr>
              <a:defRPr sz="1800" b="1">
                <a:solidFill>
                  <a:schemeClr val="tx1"/>
                </a:solidFill>
              </a:defRPr>
            </a:lvl1pPr>
          </a:lstStyle>
          <a:p>
            <a:pPr lvl="0"/>
            <a:r>
              <a:rPr lang="en-US"/>
              <a:t>Click to edit Master text styles</a:t>
            </a:r>
          </a:p>
        </p:txBody>
      </p:sp>
      <p:sp>
        <p:nvSpPr>
          <p:cNvPr id="23" name="Text Placeholder 17">
            <a:extLst>
              <a:ext uri="{FF2B5EF4-FFF2-40B4-BE49-F238E27FC236}">
                <a16:creationId xmlns:a16="http://schemas.microsoft.com/office/drawing/2014/main" id="{B917765D-DFAC-06EC-0FE4-8204D2CF0A1E}"/>
              </a:ext>
            </a:extLst>
          </p:cNvPr>
          <p:cNvSpPr>
            <a:spLocks noGrp="1"/>
          </p:cNvSpPr>
          <p:nvPr>
            <p:ph type="body" sz="quarter" idx="13"/>
          </p:nvPr>
        </p:nvSpPr>
        <p:spPr>
          <a:xfrm>
            <a:off x="6642340" y="3022898"/>
            <a:ext cx="4770754" cy="2299529"/>
          </a:xfrm>
        </p:spPr>
        <p:txBody>
          <a:bodyPr lIns="0" tIns="0" rIns="0" bIns="0">
            <a:noAutofit/>
          </a:bodyPr>
          <a:lstStyle>
            <a:lvl1pPr>
              <a:defRPr sz="1800"/>
            </a:lvl1pPr>
            <a:lvl2pPr>
              <a:defRPr sz="16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9" name="Group 8">
            <a:extLst>
              <a:ext uri="{FF2B5EF4-FFF2-40B4-BE49-F238E27FC236}">
                <a16:creationId xmlns:a16="http://schemas.microsoft.com/office/drawing/2014/main" id="{E858D2B1-345A-4D17-9A48-70566D31BD0F}"/>
              </a:ext>
            </a:extLst>
          </p:cNvPr>
          <p:cNvGrpSpPr/>
          <p:nvPr userDrawn="1"/>
        </p:nvGrpSpPr>
        <p:grpSpPr>
          <a:xfrm>
            <a:off x="0" y="6033244"/>
            <a:ext cx="12188825" cy="816138"/>
            <a:chOff x="0" y="6033244"/>
            <a:chExt cx="12188825" cy="816138"/>
          </a:xfrm>
        </p:grpSpPr>
        <p:sp>
          <p:nvSpPr>
            <p:cNvPr id="10" name="Rectangle 9">
              <a:extLst>
                <a:ext uri="{FF2B5EF4-FFF2-40B4-BE49-F238E27FC236}">
                  <a16:creationId xmlns:a16="http://schemas.microsoft.com/office/drawing/2014/main" id="{74536BE2-E451-440D-AAF3-E5B5A7BE3899}"/>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13" name="Picture 12">
              <a:extLst>
                <a:ext uri="{FF2B5EF4-FFF2-40B4-BE49-F238E27FC236}">
                  <a16:creationId xmlns:a16="http://schemas.microsoft.com/office/drawing/2014/main" id="{825CBFE8-1DC8-44D1-95E4-9BB6FB58B1C5}"/>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1920332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_Text_Dark_1">
    <p:bg>
      <p:bgPr>
        <a:solidFill>
          <a:schemeClr val="accent1"/>
        </a:solidFill>
        <a:effectLst/>
      </p:bgPr>
    </p:bg>
    <p:spTree>
      <p:nvGrpSpPr>
        <p:cNvPr id="1" name=""/>
        <p:cNvGrpSpPr/>
        <p:nvPr/>
      </p:nvGrpSpPr>
      <p:grpSpPr>
        <a:xfrm>
          <a:off x="0" y="0"/>
          <a:ext cx="0" cy="0"/>
          <a:chOff x="0" y="0"/>
          <a:chExt cx="0" cy="0"/>
        </a:xfrm>
      </p:grpSpPr>
      <p:sp>
        <p:nvSpPr>
          <p:cNvPr id="4" name="Obdélník 4">
            <a:extLst>
              <a:ext uri="{FF2B5EF4-FFF2-40B4-BE49-F238E27FC236}">
                <a16:creationId xmlns:a16="http://schemas.microsoft.com/office/drawing/2014/main" id="{C1A7794B-3A46-D183-2F14-7C09E55F537F}"/>
              </a:ext>
            </a:extLst>
          </p:cNvPr>
          <p:cNvSpPr/>
          <p:nvPr userDrawn="1"/>
        </p:nvSpPr>
        <p:spPr>
          <a:xfrm flipV="1">
            <a:off x="0" y="6210299"/>
            <a:ext cx="12188825" cy="6477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8" name="Title 7">
            <a:extLst>
              <a:ext uri="{FF2B5EF4-FFF2-40B4-BE49-F238E27FC236}">
                <a16:creationId xmlns:a16="http://schemas.microsoft.com/office/drawing/2014/main" id="{2876C0B5-3099-8DAB-1BF2-7490E7DFD1D5}"/>
              </a:ext>
            </a:extLst>
          </p:cNvPr>
          <p:cNvSpPr>
            <a:spLocks noGrp="1"/>
          </p:cNvSpPr>
          <p:nvPr>
            <p:ph type="title" hasCustomPrompt="1"/>
          </p:nvPr>
        </p:nvSpPr>
        <p:spPr>
          <a:xfrm>
            <a:off x="455613" y="2181820"/>
            <a:ext cx="6667500" cy="1846659"/>
          </a:xfrm>
        </p:spPr>
        <p:txBody>
          <a:bodyPr>
            <a:noAutofit/>
          </a:bodyPr>
          <a:lstStyle>
            <a:lvl1pPr>
              <a:defRPr sz="6000">
                <a:solidFill>
                  <a:schemeClr val="bg1"/>
                </a:solidFill>
              </a:defRPr>
            </a:lvl1pPr>
          </a:lstStyle>
          <a:p>
            <a:r>
              <a:rPr lang="en-US"/>
              <a:t>Presentation </a:t>
            </a:r>
            <a:br>
              <a:rPr lang="en-US"/>
            </a:br>
            <a:r>
              <a:rPr lang="en-US"/>
              <a:t>Title</a:t>
            </a:r>
          </a:p>
        </p:txBody>
      </p:sp>
      <p:pic>
        <p:nvPicPr>
          <p:cNvPr id="6" name="Picture 5" descr="A blue and black logo&#10;&#10;AI-generated content may be incorrect.">
            <a:extLst>
              <a:ext uri="{FF2B5EF4-FFF2-40B4-BE49-F238E27FC236}">
                <a16:creationId xmlns:a16="http://schemas.microsoft.com/office/drawing/2014/main" id="{E5881FC3-3AB6-84CF-5B6C-E0D339BE59C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55612" y="6428232"/>
            <a:ext cx="1215958" cy="228600"/>
          </a:xfrm>
          <a:prstGeom prst="rect">
            <a:avLst/>
          </a:prstGeom>
        </p:spPr>
      </p:pic>
    </p:spTree>
    <p:extLst>
      <p:ext uri="{BB962C8B-B14F-4D97-AF65-F5344CB8AC3E}">
        <p14:creationId xmlns:p14="http://schemas.microsoft.com/office/powerpoint/2010/main" val="19898117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Structured Story_1-2-3_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4D3FF-3CBC-669E-1ACA-1A2077D2ED9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00917849-69E6-86EB-87AC-EF2AD2B783B4}"/>
              </a:ext>
            </a:extLst>
          </p:cNvPr>
          <p:cNvSpPr>
            <a:spLocks noGrp="1"/>
          </p:cNvSpPr>
          <p:nvPr>
            <p:ph type="ftr" sz="quarter" idx="10"/>
          </p:nvPr>
        </p:nvSpPr>
        <p:spPr/>
        <p:txBody>
          <a:bodyPr/>
          <a:lstStyle/>
          <a:p>
            <a:pPr marL="54864" indent="-54864" defTabSz="554463">
              <a:buFont typeface="Arial" panose="020B0604020202020204" pitchFamily="34" charset="0"/>
              <a:buNone/>
            </a:pPr>
            <a:r>
              <a:rPr lang="en-US"/>
              <a:t>Footnote text</a:t>
            </a:r>
          </a:p>
        </p:txBody>
      </p:sp>
      <p:sp>
        <p:nvSpPr>
          <p:cNvPr id="4" name="Text Placeholder 10">
            <a:extLst>
              <a:ext uri="{FF2B5EF4-FFF2-40B4-BE49-F238E27FC236}">
                <a16:creationId xmlns:a16="http://schemas.microsoft.com/office/drawing/2014/main" id="{D2233BB7-1C14-76CA-AC96-00F90DBC0B62}"/>
              </a:ext>
            </a:extLst>
          </p:cNvPr>
          <p:cNvSpPr>
            <a:spLocks noGrp="1"/>
          </p:cNvSpPr>
          <p:nvPr>
            <p:ph type="body" sz="quarter" idx="11"/>
          </p:nvPr>
        </p:nvSpPr>
        <p:spPr>
          <a:xfrm>
            <a:off x="978946" y="1486825"/>
            <a:ext cx="2859946" cy="923330"/>
          </a:xfrm>
          <a:prstGeom prst="rect">
            <a:avLst/>
          </a:prstGeom>
        </p:spPr>
        <p:txBody>
          <a:bodyPr wrap="square" lIns="0" tIns="0" rIns="0" bIns="0" anchor="t" anchorCtr="0">
            <a:noAutofit/>
          </a:bodyPr>
          <a:lstStyle>
            <a:lvl1pPr>
              <a:lnSpc>
                <a:spcPct val="95000"/>
              </a:lnSpc>
              <a:defRPr sz="2400" b="1">
                <a:solidFill>
                  <a:schemeClr val="tx1"/>
                </a:solidFill>
              </a:defRPr>
            </a:lvl1pPr>
          </a:lstStyle>
          <a:p>
            <a:pPr lvl="0"/>
            <a:r>
              <a:rPr lang="en-US"/>
              <a:t>Click to edit Master text styles</a:t>
            </a:r>
          </a:p>
        </p:txBody>
      </p:sp>
      <p:sp>
        <p:nvSpPr>
          <p:cNvPr id="5" name="Text Placeholder 10">
            <a:extLst>
              <a:ext uri="{FF2B5EF4-FFF2-40B4-BE49-F238E27FC236}">
                <a16:creationId xmlns:a16="http://schemas.microsoft.com/office/drawing/2014/main" id="{B7D6CDDC-05B2-05A6-F7DF-928548F8FC2E}"/>
              </a:ext>
            </a:extLst>
          </p:cNvPr>
          <p:cNvSpPr>
            <a:spLocks noGrp="1"/>
          </p:cNvSpPr>
          <p:nvPr>
            <p:ph type="body" sz="quarter" idx="12" hasCustomPrompt="1"/>
          </p:nvPr>
        </p:nvSpPr>
        <p:spPr>
          <a:xfrm>
            <a:off x="455612" y="1465309"/>
            <a:ext cx="396035" cy="923330"/>
          </a:xfrm>
          <a:prstGeom prst="rect">
            <a:avLst/>
          </a:prstGeom>
        </p:spPr>
        <p:txBody>
          <a:bodyPr wrap="square" lIns="0" tIns="0" rIns="0" bIns="0" anchor="t" anchorCtr="0">
            <a:noAutofit/>
          </a:bodyPr>
          <a:lstStyle>
            <a:lvl1pPr algn="l">
              <a:defRPr sz="3600" b="1">
                <a:solidFill>
                  <a:srgbClr val="3185A9"/>
                </a:solidFill>
              </a:defRPr>
            </a:lvl1pPr>
          </a:lstStyle>
          <a:p>
            <a:pPr lvl="0"/>
            <a:r>
              <a:rPr lang="en-US"/>
              <a:t>#</a:t>
            </a:r>
          </a:p>
        </p:txBody>
      </p:sp>
      <p:sp>
        <p:nvSpPr>
          <p:cNvPr id="6" name="Text Placeholder 10">
            <a:extLst>
              <a:ext uri="{FF2B5EF4-FFF2-40B4-BE49-F238E27FC236}">
                <a16:creationId xmlns:a16="http://schemas.microsoft.com/office/drawing/2014/main" id="{104CC88D-363F-8115-75B9-A6389235112F}"/>
              </a:ext>
            </a:extLst>
          </p:cNvPr>
          <p:cNvSpPr>
            <a:spLocks noGrp="1"/>
          </p:cNvSpPr>
          <p:nvPr>
            <p:ph type="body" sz="quarter" idx="13"/>
          </p:nvPr>
        </p:nvSpPr>
        <p:spPr>
          <a:xfrm>
            <a:off x="4926106" y="1486825"/>
            <a:ext cx="2859946" cy="923330"/>
          </a:xfrm>
          <a:prstGeom prst="rect">
            <a:avLst/>
          </a:prstGeom>
        </p:spPr>
        <p:txBody>
          <a:bodyPr wrap="square" lIns="0" tIns="0" rIns="0" bIns="0" anchor="t" anchorCtr="0">
            <a:noAutofit/>
          </a:bodyPr>
          <a:lstStyle>
            <a:lvl1pPr>
              <a:lnSpc>
                <a:spcPct val="95000"/>
              </a:lnSpc>
              <a:defRPr sz="2400" b="1">
                <a:solidFill>
                  <a:schemeClr val="tx1"/>
                </a:solidFill>
              </a:defRPr>
            </a:lvl1pPr>
          </a:lstStyle>
          <a:p>
            <a:pPr lvl="0"/>
            <a:r>
              <a:rPr lang="en-US"/>
              <a:t>Click to edit Master text styles</a:t>
            </a:r>
          </a:p>
        </p:txBody>
      </p:sp>
      <p:sp>
        <p:nvSpPr>
          <p:cNvPr id="7" name="Text Placeholder 10">
            <a:extLst>
              <a:ext uri="{FF2B5EF4-FFF2-40B4-BE49-F238E27FC236}">
                <a16:creationId xmlns:a16="http://schemas.microsoft.com/office/drawing/2014/main" id="{0C517D1F-62AC-E1B6-BDA5-2E9A57FCF08D}"/>
              </a:ext>
            </a:extLst>
          </p:cNvPr>
          <p:cNvSpPr>
            <a:spLocks noGrp="1"/>
          </p:cNvSpPr>
          <p:nvPr>
            <p:ph type="body" sz="quarter" idx="14" hasCustomPrompt="1"/>
          </p:nvPr>
        </p:nvSpPr>
        <p:spPr>
          <a:xfrm>
            <a:off x="4402772" y="1465309"/>
            <a:ext cx="396035" cy="923330"/>
          </a:xfrm>
          <a:prstGeom prst="rect">
            <a:avLst/>
          </a:prstGeom>
        </p:spPr>
        <p:txBody>
          <a:bodyPr wrap="square" lIns="0" tIns="0" rIns="0" bIns="0" anchor="t" anchorCtr="0">
            <a:noAutofit/>
          </a:bodyPr>
          <a:lstStyle>
            <a:lvl1pPr algn="l">
              <a:defRPr sz="3600" b="1">
                <a:solidFill>
                  <a:srgbClr val="3185A9"/>
                </a:solidFill>
              </a:defRPr>
            </a:lvl1pPr>
          </a:lstStyle>
          <a:p>
            <a:pPr lvl="0"/>
            <a:r>
              <a:rPr lang="en-US"/>
              <a:t>#</a:t>
            </a:r>
          </a:p>
        </p:txBody>
      </p:sp>
      <p:sp>
        <p:nvSpPr>
          <p:cNvPr id="8" name="Text Placeholder 10">
            <a:extLst>
              <a:ext uri="{FF2B5EF4-FFF2-40B4-BE49-F238E27FC236}">
                <a16:creationId xmlns:a16="http://schemas.microsoft.com/office/drawing/2014/main" id="{10D8F36D-76CF-6FC4-C165-BFF1EF75AD03}"/>
              </a:ext>
            </a:extLst>
          </p:cNvPr>
          <p:cNvSpPr>
            <a:spLocks noGrp="1"/>
          </p:cNvSpPr>
          <p:nvPr>
            <p:ph type="body" sz="quarter" idx="15"/>
          </p:nvPr>
        </p:nvSpPr>
        <p:spPr>
          <a:xfrm>
            <a:off x="8873267" y="1486825"/>
            <a:ext cx="2859946" cy="923330"/>
          </a:xfrm>
          <a:prstGeom prst="rect">
            <a:avLst/>
          </a:prstGeom>
        </p:spPr>
        <p:txBody>
          <a:bodyPr wrap="square" lIns="0" tIns="0" rIns="0" bIns="0" anchor="t" anchorCtr="0">
            <a:noAutofit/>
          </a:bodyPr>
          <a:lstStyle>
            <a:lvl1pPr>
              <a:lnSpc>
                <a:spcPct val="95000"/>
              </a:lnSpc>
              <a:defRPr sz="2400" b="1">
                <a:solidFill>
                  <a:schemeClr val="tx1"/>
                </a:solidFill>
              </a:defRPr>
            </a:lvl1pPr>
          </a:lstStyle>
          <a:p>
            <a:pPr lvl="0"/>
            <a:r>
              <a:rPr lang="en-US"/>
              <a:t>Click to edit Master text styles</a:t>
            </a:r>
          </a:p>
        </p:txBody>
      </p:sp>
      <p:sp>
        <p:nvSpPr>
          <p:cNvPr id="9" name="Text Placeholder 10">
            <a:extLst>
              <a:ext uri="{FF2B5EF4-FFF2-40B4-BE49-F238E27FC236}">
                <a16:creationId xmlns:a16="http://schemas.microsoft.com/office/drawing/2014/main" id="{D79AFB77-E270-26F3-CF17-5034FCAD662B}"/>
              </a:ext>
            </a:extLst>
          </p:cNvPr>
          <p:cNvSpPr>
            <a:spLocks noGrp="1"/>
          </p:cNvSpPr>
          <p:nvPr>
            <p:ph type="body" sz="quarter" idx="16" hasCustomPrompt="1"/>
          </p:nvPr>
        </p:nvSpPr>
        <p:spPr>
          <a:xfrm>
            <a:off x="8349932" y="1465309"/>
            <a:ext cx="396035" cy="923330"/>
          </a:xfrm>
          <a:prstGeom prst="rect">
            <a:avLst/>
          </a:prstGeom>
        </p:spPr>
        <p:txBody>
          <a:bodyPr wrap="square" lIns="0" tIns="0" rIns="0" bIns="0" anchor="t" anchorCtr="0">
            <a:noAutofit/>
          </a:bodyPr>
          <a:lstStyle>
            <a:lvl1pPr algn="l">
              <a:defRPr sz="3600" b="1">
                <a:solidFill>
                  <a:srgbClr val="3185A9"/>
                </a:solidFill>
              </a:defRPr>
            </a:lvl1pPr>
          </a:lstStyle>
          <a:p>
            <a:pPr lvl="0"/>
            <a:r>
              <a:rPr lang="en-US"/>
              <a:t>#</a:t>
            </a:r>
          </a:p>
        </p:txBody>
      </p:sp>
      <p:sp>
        <p:nvSpPr>
          <p:cNvPr id="10" name="Text Placeholder 17">
            <a:extLst>
              <a:ext uri="{FF2B5EF4-FFF2-40B4-BE49-F238E27FC236}">
                <a16:creationId xmlns:a16="http://schemas.microsoft.com/office/drawing/2014/main" id="{6ECB233E-CEFE-8714-936F-6031304607C1}"/>
              </a:ext>
            </a:extLst>
          </p:cNvPr>
          <p:cNvSpPr>
            <a:spLocks noGrp="1"/>
          </p:cNvSpPr>
          <p:nvPr>
            <p:ph type="body" sz="quarter" idx="17"/>
          </p:nvPr>
        </p:nvSpPr>
        <p:spPr>
          <a:xfrm>
            <a:off x="455612" y="2840018"/>
            <a:ext cx="3383280" cy="2798781"/>
          </a:xfrm>
          <a:prstGeom prst="rect">
            <a:avLst/>
          </a:prstGeom>
        </p:spPr>
        <p:txBody>
          <a:bodyPr lIns="0" tIns="0" rIns="0" bIns="0">
            <a:noAutofit/>
          </a:bodyPr>
          <a:lstStyle>
            <a:lvl1pPr>
              <a:defRPr sz="1800"/>
            </a:lvl1pPr>
            <a:lvl2pPr>
              <a:defRPr sz="16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7">
            <a:extLst>
              <a:ext uri="{FF2B5EF4-FFF2-40B4-BE49-F238E27FC236}">
                <a16:creationId xmlns:a16="http://schemas.microsoft.com/office/drawing/2014/main" id="{797DD240-7C85-0C03-2B5C-3914127A64EF}"/>
              </a:ext>
            </a:extLst>
          </p:cNvPr>
          <p:cNvSpPr>
            <a:spLocks noGrp="1"/>
          </p:cNvSpPr>
          <p:nvPr>
            <p:ph type="body" sz="quarter" idx="18"/>
          </p:nvPr>
        </p:nvSpPr>
        <p:spPr>
          <a:xfrm>
            <a:off x="4402772" y="2840018"/>
            <a:ext cx="3383280" cy="2798781"/>
          </a:xfrm>
          <a:prstGeom prst="rect">
            <a:avLst/>
          </a:prstGeom>
        </p:spPr>
        <p:txBody>
          <a:bodyPr lIns="0" tIns="0" rIns="0" bIns="0">
            <a:noAutofit/>
          </a:bodyPr>
          <a:lstStyle>
            <a:lvl1pPr>
              <a:defRPr sz="1800"/>
            </a:lvl1pPr>
            <a:lvl2pPr>
              <a:defRPr sz="16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7">
            <a:extLst>
              <a:ext uri="{FF2B5EF4-FFF2-40B4-BE49-F238E27FC236}">
                <a16:creationId xmlns:a16="http://schemas.microsoft.com/office/drawing/2014/main" id="{09B42D2E-FFAC-9F37-F06E-EBE478C32321}"/>
              </a:ext>
            </a:extLst>
          </p:cNvPr>
          <p:cNvSpPr>
            <a:spLocks noGrp="1"/>
          </p:cNvSpPr>
          <p:nvPr>
            <p:ph type="body" sz="quarter" idx="19"/>
          </p:nvPr>
        </p:nvSpPr>
        <p:spPr>
          <a:xfrm>
            <a:off x="8349932" y="2840018"/>
            <a:ext cx="3383280" cy="2798781"/>
          </a:xfrm>
          <a:prstGeom prst="rect">
            <a:avLst/>
          </a:prstGeom>
        </p:spPr>
        <p:txBody>
          <a:bodyPr lIns="0" tIns="0" rIns="0" bIns="0">
            <a:noAutofit/>
          </a:bodyPr>
          <a:lstStyle>
            <a:lvl1pPr>
              <a:defRPr sz="1800"/>
            </a:lvl1pPr>
            <a:lvl2pPr>
              <a:defRPr sz="16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3" name="Group 12">
            <a:extLst>
              <a:ext uri="{FF2B5EF4-FFF2-40B4-BE49-F238E27FC236}">
                <a16:creationId xmlns:a16="http://schemas.microsoft.com/office/drawing/2014/main" id="{A26B06EA-9370-40BD-9400-5C3B7CC2539F}"/>
              </a:ext>
            </a:extLst>
          </p:cNvPr>
          <p:cNvGrpSpPr/>
          <p:nvPr userDrawn="1"/>
        </p:nvGrpSpPr>
        <p:grpSpPr>
          <a:xfrm>
            <a:off x="0" y="6033244"/>
            <a:ext cx="12188825" cy="816138"/>
            <a:chOff x="0" y="6033244"/>
            <a:chExt cx="12188825" cy="816138"/>
          </a:xfrm>
        </p:grpSpPr>
        <p:sp>
          <p:nvSpPr>
            <p:cNvPr id="14" name="Rectangle 13">
              <a:extLst>
                <a:ext uri="{FF2B5EF4-FFF2-40B4-BE49-F238E27FC236}">
                  <a16:creationId xmlns:a16="http://schemas.microsoft.com/office/drawing/2014/main" id="{6DE698DD-BF32-4480-9DAA-8DF3CD9B7631}"/>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15" name="Picture 14">
              <a:extLst>
                <a:ext uri="{FF2B5EF4-FFF2-40B4-BE49-F238E27FC236}">
                  <a16:creationId xmlns:a16="http://schemas.microsoft.com/office/drawing/2014/main" id="{829C5D82-595E-41E7-9488-C83D41C3ED23}"/>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14676107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ExecSummary_Numbers_Gre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83253-F290-BCFE-324A-8C640B4AB843}"/>
              </a:ext>
            </a:extLst>
          </p:cNvPr>
          <p:cNvSpPr>
            <a:spLocks noGrp="1"/>
          </p:cNvSpPr>
          <p:nvPr>
            <p:ph type="title"/>
          </p:nvPr>
        </p:nvSpPr>
        <p:spPr>
          <a:xfrm>
            <a:off x="455613" y="474377"/>
            <a:ext cx="11277600" cy="457200"/>
          </a:xfrm>
        </p:spPr>
        <p:txBody>
          <a:bodyPr/>
          <a:lstStyle/>
          <a:p>
            <a:r>
              <a:rPr lang="en-US"/>
              <a:t>Click to edit Master title style</a:t>
            </a:r>
          </a:p>
        </p:txBody>
      </p:sp>
      <p:sp>
        <p:nvSpPr>
          <p:cNvPr id="6" name="Text Placeholder 4">
            <a:extLst>
              <a:ext uri="{FF2B5EF4-FFF2-40B4-BE49-F238E27FC236}">
                <a16:creationId xmlns:a16="http://schemas.microsoft.com/office/drawing/2014/main" id="{04D17320-AF4D-EBBA-100B-58F010AE8EFC}"/>
              </a:ext>
            </a:extLst>
          </p:cNvPr>
          <p:cNvSpPr>
            <a:spLocks noGrp="1"/>
          </p:cNvSpPr>
          <p:nvPr>
            <p:ph type="body" sz="quarter" idx="12" hasCustomPrompt="1"/>
          </p:nvPr>
        </p:nvSpPr>
        <p:spPr>
          <a:xfrm>
            <a:off x="912813" y="1371600"/>
            <a:ext cx="10820400" cy="963930"/>
          </a:xfrm>
          <a:solidFill>
            <a:schemeClr val="bg1"/>
          </a:solidFill>
        </p:spPr>
        <p:txBody>
          <a:bodyPr lIns="274320" rIns="274320" anchor="ctr" anchorCtr="0">
            <a:noAutofit/>
          </a:bodyPr>
          <a:lstStyle>
            <a:lvl1pPr algn="l">
              <a:defRPr sz="2000" b="0">
                <a:solidFill>
                  <a:schemeClr val="accent1"/>
                </a:solidFill>
              </a:defRPr>
            </a:lvl1pPr>
          </a:lstStyle>
          <a:p>
            <a:pPr lvl="0"/>
            <a:r>
              <a:rPr lang="da-DK"/>
              <a:t>Lorem ipsum dolor sit amet</a:t>
            </a:r>
          </a:p>
        </p:txBody>
      </p:sp>
      <p:sp>
        <p:nvSpPr>
          <p:cNvPr id="111" name="Text Placeholder 4">
            <a:extLst>
              <a:ext uri="{FF2B5EF4-FFF2-40B4-BE49-F238E27FC236}">
                <a16:creationId xmlns:a16="http://schemas.microsoft.com/office/drawing/2014/main" id="{759CB542-3240-CE8A-B292-D90D9611B971}"/>
              </a:ext>
            </a:extLst>
          </p:cNvPr>
          <p:cNvSpPr>
            <a:spLocks noGrp="1"/>
          </p:cNvSpPr>
          <p:nvPr>
            <p:ph type="body" sz="quarter" idx="13" hasCustomPrompt="1"/>
          </p:nvPr>
        </p:nvSpPr>
        <p:spPr>
          <a:xfrm>
            <a:off x="455613" y="1371600"/>
            <a:ext cx="457200" cy="963930"/>
          </a:xfrm>
          <a:solidFill>
            <a:schemeClr val="accent1"/>
          </a:solidFill>
        </p:spPr>
        <p:txBody>
          <a:bodyPr anchor="ctr" anchorCtr="0">
            <a:noAutofit/>
          </a:bodyPr>
          <a:lstStyle>
            <a:lvl1pPr algn="ctr">
              <a:defRPr sz="1800" b="1">
                <a:solidFill>
                  <a:schemeClr val="bg1"/>
                </a:solidFill>
              </a:defRPr>
            </a:lvl1pPr>
          </a:lstStyle>
          <a:p>
            <a:pPr lvl="0"/>
            <a:r>
              <a:rPr lang="en-US"/>
              <a:t>1</a:t>
            </a:r>
          </a:p>
        </p:txBody>
      </p:sp>
      <p:sp>
        <p:nvSpPr>
          <p:cNvPr id="112" name="Text Placeholder 4">
            <a:extLst>
              <a:ext uri="{FF2B5EF4-FFF2-40B4-BE49-F238E27FC236}">
                <a16:creationId xmlns:a16="http://schemas.microsoft.com/office/drawing/2014/main" id="{670718D1-E11B-0662-4F0F-BA6C354D96F4}"/>
              </a:ext>
            </a:extLst>
          </p:cNvPr>
          <p:cNvSpPr>
            <a:spLocks noGrp="1"/>
          </p:cNvSpPr>
          <p:nvPr>
            <p:ph type="body" sz="quarter" idx="14" hasCustomPrompt="1"/>
          </p:nvPr>
        </p:nvSpPr>
        <p:spPr>
          <a:xfrm>
            <a:off x="455613" y="2472690"/>
            <a:ext cx="457200" cy="963930"/>
          </a:xfrm>
          <a:solidFill>
            <a:schemeClr val="accent2"/>
          </a:solidFill>
        </p:spPr>
        <p:txBody>
          <a:bodyPr anchor="ctr" anchorCtr="0">
            <a:noAutofit/>
          </a:bodyPr>
          <a:lstStyle>
            <a:lvl1pPr algn="ctr">
              <a:defRPr sz="1800" b="1">
                <a:solidFill>
                  <a:schemeClr val="accent1"/>
                </a:solidFill>
              </a:defRPr>
            </a:lvl1pPr>
          </a:lstStyle>
          <a:p>
            <a:pPr lvl="0"/>
            <a:r>
              <a:rPr lang="en-US"/>
              <a:t>2</a:t>
            </a:r>
          </a:p>
        </p:txBody>
      </p:sp>
      <p:sp>
        <p:nvSpPr>
          <p:cNvPr id="113" name="Text Placeholder 4">
            <a:extLst>
              <a:ext uri="{FF2B5EF4-FFF2-40B4-BE49-F238E27FC236}">
                <a16:creationId xmlns:a16="http://schemas.microsoft.com/office/drawing/2014/main" id="{62AE1CCC-5D64-AB8E-F92E-FADE9E0A9750}"/>
              </a:ext>
            </a:extLst>
          </p:cNvPr>
          <p:cNvSpPr>
            <a:spLocks noGrp="1"/>
          </p:cNvSpPr>
          <p:nvPr>
            <p:ph type="body" sz="quarter" idx="15" hasCustomPrompt="1"/>
          </p:nvPr>
        </p:nvSpPr>
        <p:spPr>
          <a:xfrm>
            <a:off x="455613" y="3573780"/>
            <a:ext cx="457200" cy="963930"/>
          </a:xfrm>
          <a:solidFill>
            <a:schemeClr val="accent3"/>
          </a:solidFill>
        </p:spPr>
        <p:txBody>
          <a:bodyPr anchor="ctr" anchorCtr="0">
            <a:noAutofit/>
          </a:bodyPr>
          <a:lstStyle>
            <a:lvl1pPr algn="ctr">
              <a:defRPr sz="1800" b="1">
                <a:solidFill>
                  <a:schemeClr val="tx1"/>
                </a:solidFill>
              </a:defRPr>
            </a:lvl1pPr>
          </a:lstStyle>
          <a:p>
            <a:pPr lvl="0"/>
            <a:r>
              <a:rPr lang="en-US"/>
              <a:t>3</a:t>
            </a:r>
          </a:p>
        </p:txBody>
      </p:sp>
      <p:sp>
        <p:nvSpPr>
          <p:cNvPr id="114" name="Text Placeholder 4">
            <a:extLst>
              <a:ext uri="{FF2B5EF4-FFF2-40B4-BE49-F238E27FC236}">
                <a16:creationId xmlns:a16="http://schemas.microsoft.com/office/drawing/2014/main" id="{581883F0-7840-6393-ED78-B2018855FE2C}"/>
              </a:ext>
            </a:extLst>
          </p:cNvPr>
          <p:cNvSpPr>
            <a:spLocks noGrp="1"/>
          </p:cNvSpPr>
          <p:nvPr>
            <p:ph type="body" sz="quarter" idx="16" hasCustomPrompt="1"/>
          </p:nvPr>
        </p:nvSpPr>
        <p:spPr>
          <a:xfrm>
            <a:off x="455613" y="4674870"/>
            <a:ext cx="457200" cy="963930"/>
          </a:xfrm>
          <a:solidFill>
            <a:schemeClr val="accent4"/>
          </a:solidFill>
        </p:spPr>
        <p:txBody>
          <a:bodyPr anchor="ctr" anchorCtr="0">
            <a:noAutofit/>
          </a:bodyPr>
          <a:lstStyle>
            <a:lvl1pPr algn="ctr">
              <a:defRPr sz="1800" b="1">
                <a:solidFill>
                  <a:schemeClr val="accent1"/>
                </a:solidFill>
              </a:defRPr>
            </a:lvl1pPr>
          </a:lstStyle>
          <a:p>
            <a:pPr lvl="0"/>
            <a:r>
              <a:rPr lang="en-US"/>
              <a:t>4</a:t>
            </a:r>
          </a:p>
        </p:txBody>
      </p:sp>
      <p:sp>
        <p:nvSpPr>
          <p:cNvPr id="116" name="Text Placeholder 4">
            <a:extLst>
              <a:ext uri="{FF2B5EF4-FFF2-40B4-BE49-F238E27FC236}">
                <a16:creationId xmlns:a16="http://schemas.microsoft.com/office/drawing/2014/main" id="{B55CE1E7-64F4-73D9-77BC-4ECB2A2C538E}"/>
              </a:ext>
            </a:extLst>
          </p:cNvPr>
          <p:cNvSpPr>
            <a:spLocks noGrp="1"/>
          </p:cNvSpPr>
          <p:nvPr>
            <p:ph type="body" sz="quarter" idx="17" hasCustomPrompt="1"/>
          </p:nvPr>
        </p:nvSpPr>
        <p:spPr>
          <a:xfrm>
            <a:off x="912813" y="2472690"/>
            <a:ext cx="10820400" cy="963930"/>
          </a:xfrm>
          <a:solidFill>
            <a:schemeClr val="bg1"/>
          </a:solidFill>
        </p:spPr>
        <p:txBody>
          <a:bodyPr lIns="274320" rIns="274320" anchor="ctr" anchorCtr="0">
            <a:noAutofit/>
          </a:bodyPr>
          <a:lstStyle>
            <a:lvl1pPr algn="l">
              <a:defRPr sz="2000" b="0">
                <a:solidFill>
                  <a:schemeClr val="accent1"/>
                </a:solidFill>
              </a:defRPr>
            </a:lvl1pPr>
          </a:lstStyle>
          <a:p>
            <a:pPr lvl="0"/>
            <a:r>
              <a:rPr lang="da-DK"/>
              <a:t>Lorem ipsum dolor sit amet</a:t>
            </a:r>
          </a:p>
        </p:txBody>
      </p:sp>
      <p:sp>
        <p:nvSpPr>
          <p:cNvPr id="117" name="Text Placeholder 4">
            <a:extLst>
              <a:ext uri="{FF2B5EF4-FFF2-40B4-BE49-F238E27FC236}">
                <a16:creationId xmlns:a16="http://schemas.microsoft.com/office/drawing/2014/main" id="{F09EC474-B266-5E1F-C416-821F15425CE0}"/>
              </a:ext>
            </a:extLst>
          </p:cNvPr>
          <p:cNvSpPr>
            <a:spLocks noGrp="1"/>
          </p:cNvSpPr>
          <p:nvPr>
            <p:ph type="body" sz="quarter" idx="18" hasCustomPrompt="1"/>
          </p:nvPr>
        </p:nvSpPr>
        <p:spPr>
          <a:xfrm>
            <a:off x="912813" y="3573780"/>
            <a:ext cx="10820400" cy="963930"/>
          </a:xfrm>
          <a:solidFill>
            <a:schemeClr val="bg1"/>
          </a:solidFill>
        </p:spPr>
        <p:txBody>
          <a:bodyPr lIns="274320" rIns="274320" anchor="ctr" anchorCtr="0">
            <a:noAutofit/>
          </a:bodyPr>
          <a:lstStyle>
            <a:lvl1pPr algn="l">
              <a:defRPr sz="2000" b="0">
                <a:solidFill>
                  <a:schemeClr val="accent1"/>
                </a:solidFill>
              </a:defRPr>
            </a:lvl1pPr>
          </a:lstStyle>
          <a:p>
            <a:pPr lvl="0"/>
            <a:r>
              <a:rPr lang="da-DK"/>
              <a:t>Lorem ipsum dolor sit amet</a:t>
            </a:r>
          </a:p>
        </p:txBody>
      </p:sp>
      <p:sp>
        <p:nvSpPr>
          <p:cNvPr id="118" name="Text Placeholder 4">
            <a:extLst>
              <a:ext uri="{FF2B5EF4-FFF2-40B4-BE49-F238E27FC236}">
                <a16:creationId xmlns:a16="http://schemas.microsoft.com/office/drawing/2014/main" id="{2A716966-D3AF-80CE-C352-BC4FCC8CB07A}"/>
              </a:ext>
            </a:extLst>
          </p:cNvPr>
          <p:cNvSpPr>
            <a:spLocks noGrp="1"/>
          </p:cNvSpPr>
          <p:nvPr>
            <p:ph type="body" sz="quarter" idx="19" hasCustomPrompt="1"/>
          </p:nvPr>
        </p:nvSpPr>
        <p:spPr>
          <a:xfrm>
            <a:off x="912813" y="4674870"/>
            <a:ext cx="10820400" cy="963930"/>
          </a:xfrm>
          <a:solidFill>
            <a:schemeClr val="bg1"/>
          </a:solidFill>
        </p:spPr>
        <p:txBody>
          <a:bodyPr lIns="274320" rIns="274320" anchor="ctr" anchorCtr="0">
            <a:noAutofit/>
          </a:bodyPr>
          <a:lstStyle>
            <a:lvl1pPr algn="l">
              <a:defRPr sz="2000" b="0">
                <a:solidFill>
                  <a:schemeClr val="accent1"/>
                </a:solidFill>
              </a:defRPr>
            </a:lvl1pPr>
          </a:lstStyle>
          <a:p>
            <a:pPr lvl="0"/>
            <a:r>
              <a:rPr lang="da-DK"/>
              <a:t>Lorem ipsum dolor sit amet</a:t>
            </a:r>
          </a:p>
        </p:txBody>
      </p:sp>
      <p:grpSp>
        <p:nvGrpSpPr>
          <p:cNvPr id="11" name="Group 10">
            <a:extLst>
              <a:ext uri="{FF2B5EF4-FFF2-40B4-BE49-F238E27FC236}">
                <a16:creationId xmlns:a16="http://schemas.microsoft.com/office/drawing/2014/main" id="{6BE33DA1-9941-432B-B1A9-FB7F34348B54}"/>
              </a:ext>
            </a:extLst>
          </p:cNvPr>
          <p:cNvGrpSpPr/>
          <p:nvPr userDrawn="1"/>
        </p:nvGrpSpPr>
        <p:grpSpPr>
          <a:xfrm>
            <a:off x="0" y="6033244"/>
            <a:ext cx="12188825" cy="816138"/>
            <a:chOff x="0" y="6033244"/>
            <a:chExt cx="12188825" cy="816138"/>
          </a:xfrm>
        </p:grpSpPr>
        <p:sp>
          <p:nvSpPr>
            <p:cNvPr id="12" name="Rectangle 11">
              <a:extLst>
                <a:ext uri="{FF2B5EF4-FFF2-40B4-BE49-F238E27FC236}">
                  <a16:creationId xmlns:a16="http://schemas.microsoft.com/office/drawing/2014/main" id="{EEADDD66-719F-461C-AA91-4E2B51157D26}"/>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13" name="Picture 12">
              <a:extLst>
                <a:ext uri="{FF2B5EF4-FFF2-40B4-BE49-F238E27FC236}">
                  <a16:creationId xmlns:a16="http://schemas.microsoft.com/office/drawing/2014/main" id="{65AC7F8F-8B5B-4A22-A337-909728BAD620}"/>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197197857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ExecSummary_Themes_Gre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83253-F290-BCFE-324A-8C640B4AB843}"/>
              </a:ext>
            </a:extLst>
          </p:cNvPr>
          <p:cNvSpPr>
            <a:spLocks noGrp="1"/>
          </p:cNvSpPr>
          <p:nvPr>
            <p:ph type="title"/>
          </p:nvPr>
        </p:nvSpPr>
        <p:spPr>
          <a:xfrm>
            <a:off x="455613" y="474377"/>
            <a:ext cx="11277600" cy="457200"/>
          </a:xfrm>
        </p:spPr>
        <p:txBody>
          <a:bodyPr/>
          <a:lstStyle/>
          <a:p>
            <a:r>
              <a:rPr lang="en-US"/>
              <a:t>Click to edit Master title style</a:t>
            </a:r>
          </a:p>
        </p:txBody>
      </p:sp>
      <p:sp>
        <p:nvSpPr>
          <p:cNvPr id="6" name="Text Placeholder 4">
            <a:extLst>
              <a:ext uri="{FF2B5EF4-FFF2-40B4-BE49-F238E27FC236}">
                <a16:creationId xmlns:a16="http://schemas.microsoft.com/office/drawing/2014/main" id="{04D17320-AF4D-EBBA-100B-58F010AE8EFC}"/>
              </a:ext>
            </a:extLst>
          </p:cNvPr>
          <p:cNvSpPr>
            <a:spLocks noGrp="1"/>
          </p:cNvSpPr>
          <p:nvPr>
            <p:ph type="body" sz="quarter" idx="12" hasCustomPrompt="1"/>
          </p:nvPr>
        </p:nvSpPr>
        <p:spPr>
          <a:xfrm>
            <a:off x="2360613" y="1371599"/>
            <a:ext cx="9372600" cy="1271016"/>
          </a:xfrm>
          <a:solidFill>
            <a:schemeClr val="bg1"/>
          </a:solidFill>
        </p:spPr>
        <p:txBody>
          <a:bodyPr lIns="274320" rIns="274320" anchor="ctr" anchorCtr="0">
            <a:noAutofit/>
          </a:bodyPr>
          <a:lstStyle>
            <a:lvl1pPr marL="228600" indent="-228600" algn="l">
              <a:spcBef>
                <a:spcPts val="600"/>
              </a:spcBef>
              <a:buFont typeface="Arial" panose="020B0604020202020204" pitchFamily="34" charset="0"/>
              <a:buChar char="•"/>
              <a:defRPr sz="1600" b="0">
                <a:solidFill>
                  <a:schemeClr val="accent1"/>
                </a:solidFill>
              </a:defRPr>
            </a:lvl1pPr>
          </a:lstStyle>
          <a:p>
            <a:pPr lvl="0"/>
            <a:r>
              <a:rPr lang="en-US"/>
              <a:t>Insert your text here</a:t>
            </a:r>
          </a:p>
          <a:p>
            <a:pPr lvl="0"/>
            <a:r>
              <a:rPr lang="en-US"/>
              <a:t>Insert your text here</a:t>
            </a:r>
          </a:p>
        </p:txBody>
      </p:sp>
      <p:sp>
        <p:nvSpPr>
          <p:cNvPr id="14" name="Text Placeholder 4">
            <a:extLst>
              <a:ext uri="{FF2B5EF4-FFF2-40B4-BE49-F238E27FC236}">
                <a16:creationId xmlns:a16="http://schemas.microsoft.com/office/drawing/2014/main" id="{DFAB1C59-65BB-750E-FB9F-5FEF71369FC3}"/>
              </a:ext>
            </a:extLst>
          </p:cNvPr>
          <p:cNvSpPr>
            <a:spLocks noGrp="1"/>
          </p:cNvSpPr>
          <p:nvPr>
            <p:ph type="body" sz="quarter" idx="19" hasCustomPrompt="1"/>
          </p:nvPr>
        </p:nvSpPr>
        <p:spPr>
          <a:xfrm>
            <a:off x="455613" y="1371599"/>
            <a:ext cx="1905000" cy="1271016"/>
          </a:xfrm>
          <a:solidFill>
            <a:schemeClr val="accent1"/>
          </a:solidFill>
        </p:spPr>
        <p:txBody>
          <a:bodyPr lIns="182880" rIns="182880" anchor="ctr" anchorCtr="0">
            <a:noAutofit/>
          </a:bodyPr>
          <a:lstStyle>
            <a:lvl1pPr algn="l">
              <a:defRPr sz="1800" b="1">
                <a:solidFill>
                  <a:schemeClr val="bg1"/>
                </a:solidFill>
              </a:defRPr>
            </a:lvl1pPr>
          </a:lstStyle>
          <a:p>
            <a:pPr lvl="0"/>
            <a:r>
              <a:rPr lang="en-US"/>
              <a:t>Theme 1</a:t>
            </a:r>
          </a:p>
        </p:txBody>
      </p:sp>
      <p:sp>
        <p:nvSpPr>
          <p:cNvPr id="15" name="Text Placeholder 4">
            <a:extLst>
              <a:ext uri="{FF2B5EF4-FFF2-40B4-BE49-F238E27FC236}">
                <a16:creationId xmlns:a16="http://schemas.microsoft.com/office/drawing/2014/main" id="{436CD950-56DB-61B5-36E4-4AA95A3C96DF}"/>
              </a:ext>
            </a:extLst>
          </p:cNvPr>
          <p:cNvSpPr>
            <a:spLocks noGrp="1"/>
          </p:cNvSpPr>
          <p:nvPr>
            <p:ph type="body" sz="quarter" idx="20" hasCustomPrompt="1"/>
          </p:nvPr>
        </p:nvSpPr>
        <p:spPr>
          <a:xfrm>
            <a:off x="455613" y="2812542"/>
            <a:ext cx="1905000" cy="1271016"/>
          </a:xfrm>
          <a:solidFill>
            <a:schemeClr val="accent2"/>
          </a:solidFill>
        </p:spPr>
        <p:txBody>
          <a:bodyPr lIns="182880" rIns="182880" anchor="ctr" anchorCtr="0">
            <a:noAutofit/>
          </a:bodyPr>
          <a:lstStyle>
            <a:lvl1pPr algn="l">
              <a:defRPr sz="1800" b="1">
                <a:solidFill>
                  <a:schemeClr val="accent1"/>
                </a:solidFill>
              </a:defRPr>
            </a:lvl1pPr>
          </a:lstStyle>
          <a:p>
            <a:pPr lvl="0"/>
            <a:r>
              <a:rPr lang="en-US"/>
              <a:t>Theme 1</a:t>
            </a:r>
          </a:p>
        </p:txBody>
      </p:sp>
      <p:sp>
        <p:nvSpPr>
          <p:cNvPr id="16" name="Text Placeholder 4">
            <a:extLst>
              <a:ext uri="{FF2B5EF4-FFF2-40B4-BE49-F238E27FC236}">
                <a16:creationId xmlns:a16="http://schemas.microsoft.com/office/drawing/2014/main" id="{EFA3FCCA-E6DE-3249-5869-291C435A9D19}"/>
              </a:ext>
            </a:extLst>
          </p:cNvPr>
          <p:cNvSpPr>
            <a:spLocks noGrp="1"/>
          </p:cNvSpPr>
          <p:nvPr>
            <p:ph type="body" sz="quarter" idx="21" hasCustomPrompt="1"/>
          </p:nvPr>
        </p:nvSpPr>
        <p:spPr>
          <a:xfrm>
            <a:off x="455613" y="4253484"/>
            <a:ext cx="1905000" cy="1271016"/>
          </a:xfrm>
          <a:solidFill>
            <a:schemeClr val="accent3"/>
          </a:solidFill>
        </p:spPr>
        <p:txBody>
          <a:bodyPr lIns="182880" rIns="182880" anchor="ctr" anchorCtr="0">
            <a:noAutofit/>
          </a:bodyPr>
          <a:lstStyle>
            <a:lvl1pPr algn="l">
              <a:defRPr sz="1800" b="1">
                <a:solidFill>
                  <a:schemeClr val="tx1"/>
                </a:solidFill>
              </a:defRPr>
            </a:lvl1pPr>
          </a:lstStyle>
          <a:p>
            <a:pPr lvl="0"/>
            <a:r>
              <a:rPr lang="en-US"/>
              <a:t>Theme 1</a:t>
            </a:r>
          </a:p>
        </p:txBody>
      </p:sp>
      <p:sp>
        <p:nvSpPr>
          <p:cNvPr id="17" name="Text Placeholder 4">
            <a:extLst>
              <a:ext uri="{FF2B5EF4-FFF2-40B4-BE49-F238E27FC236}">
                <a16:creationId xmlns:a16="http://schemas.microsoft.com/office/drawing/2014/main" id="{A6A176BE-F5FD-9D47-B426-48F4B89EEAA5}"/>
              </a:ext>
            </a:extLst>
          </p:cNvPr>
          <p:cNvSpPr>
            <a:spLocks noGrp="1"/>
          </p:cNvSpPr>
          <p:nvPr>
            <p:ph type="body" sz="quarter" idx="22" hasCustomPrompt="1"/>
          </p:nvPr>
        </p:nvSpPr>
        <p:spPr>
          <a:xfrm>
            <a:off x="2360613" y="2812542"/>
            <a:ext cx="9372600" cy="1271016"/>
          </a:xfrm>
          <a:solidFill>
            <a:schemeClr val="bg1"/>
          </a:solidFill>
        </p:spPr>
        <p:txBody>
          <a:bodyPr lIns="274320" rIns="274320" anchor="ctr" anchorCtr="0">
            <a:noAutofit/>
          </a:bodyPr>
          <a:lstStyle>
            <a:lvl1pPr marL="228600" indent="-228600" algn="l">
              <a:spcBef>
                <a:spcPts val="600"/>
              </a:spcBef>
              <a:buFont typeface="Arial" panose="020B0604020202020204" pitchFamily="34" charset="0"/>
              <a:buChar char="•"/>
              <a:defRPr sz="1600" b="0">
                <a:solidFill>
                  <a:schemeClr val="accent1"/>
                </a:solidFill>
              </a:defRPr>
            </a:lvl1pPr>
          </a:lstStyle>
          <a:p>
            <a:pPr lvl="0"/>
            <a:r>
              <a:rPr lang="en-US"/>
              <a:t>Insert your text here</a:t>
            </a:r>
          </a:p>
          <a:p>
            <a:pPr lvl="0"/>
            <a:r>
              <a:rPr lang="en-US"/>
              <a:t>Insert your text here</a:t>
            </a:r>
          </a:p>
        </p:txBody>
      </p:sp>
      <p:sp>
        <p:nvSpPr>
          <p:cNvPr id="18" name="Text Placeholder 4">
            <a:extLst>
              <a:ext uri="{FF2B5EF4-FFF2-40B4-BE49-F238E27FC236}">
                <a16:creationId xmlns:a16="http://schemas.microsoft.com/office/drawing/2014/main" id="{5824DF45-F055-92B2-ABB2-7F952F584080}"/>
              </a:ext>
            </a:extLst>
          </p:cNvPr>
          <p:cNvSpPr>
            <a:spLocks noGrp="1"/>
          </p:cNvSpPr>
          <p:nvPr>
            <p:ph type="body" sz="quarter" idx="23" hasCustomPrompt="1"/>
          </p:nvPr>
        </p:nvSpPr>
        <p:spPr>
          <a:xfrm>
            <a:off x="2360613" y="4253484"/>
            <a:ext cx="9372600" cy="1271016"/>
          </a:xfrm>
          <a:solidFill>
            <a:schemeClr val="bg1"/>
          </a:solidFill>
        </p:spPr>
        <p:txBody>
          <a:bodyPr lIns="274320" rIns="274320" anchor="ctr" anchorCtr="0">
            <a:noAutofit/>
          </a:bodyPr>
          <a:lstStyle>
            <a:lvl1pPr marL="228600" indent="-228600" algn="l">
              <a:spcBef>
                <a:spcPts val="600"/>
              </a:spcBef>
              <a:buFont typeface="Arial" panose="020B0604020202020204" pitchFamily="34" charset="0"/>
              <a:buChar char="•"/>
              <a:defRPr sz="1600" b="0">
                <a:solidFill>
                  <a:schemeClr val="accent1"/>
                </a:solidFill>
              </a:defRPr>
            </a:lvl1pPr>
          </a:lstStyle>
          <a:p>
            <a:pPr lvl="0"/>
            <a:r>
              <a:rPr lang="en-US"/>
              <a:t>Insert your text here</a:t>
            </a:r>
          </a:p>
          <a:p>
            <a:pPr lvl="0"/>
            <a:r>
              <a:rPr lang="en-US"/>
              <a:t>Insert your text here</a:t>
            </a:r>
          </a:p>
        </p:txBody>
      </p:sp>
      <p:sp>
        <p:nvSpPr>
          <p:cNvPr id="3" name="TextBox 2">
            <a:extLst>
              <a:ext uri="{FF2B5EF4-FFF2-40B4-BE49-F238E27FC236}">
                <a16:creationId xmlns:a16="http://schemas.microsoft.com/office/drawing/2014/main" id="{37CFEB00-E0AA-AF4E-CFB7-7EB5C77798B0}"/>
              </a:ext>
            </a:extLst>
          </p:cNvPr>
          <p:cNvSpPr txBox="1"/>
          <p:nvPr userDrawn="1"/>
        </p:nvSpPr>
        <p:spPr>
          <a:xfrm>
            <a:off x="1581027" y="6542385"/>
            <a:ext cx="0" cy="0"/>
          </a:xfrm>
          <a:prstGeom prst="rect">
            <a:avLst/>
          </a:prstGeom>
          <a:noFill/>
        </p:spPr>
        <p:txBody>
          <a:bodyPr wrap="none" lIns="0" tIns="0" rIns="0" bIns="0" rtlCol="0">
            <a:noAutofit/>
          </a:bodyPr>
          <a:lstStyle/>
          <a:p>
            <a:pPr defTabSz="456758" fontAlgn="base">
              <a:spcBef>
                <a:spcPts val="1200"/>
              </a:spcBef>
            </a:pPr>
            <a:endParaRPr lang="en-US" err="1">
              <a:solidFill>
                <a:schemeClr val="bg2"/>
              </a:solidFill>
              <a:ea typeface="MetLife Circular Light" charset="0"/>
              <a:cs typeface="MetLife Circular Light" charset="0"/>
            </a:endParaRPr>
          </a:p>
        </p:txBody>
      </p:sp>
      <p:grpSp>
        <p:nvGrpSpPr>
          <p:cNvPr id="10" name="Group 9">
            <a:extLst>
              <a:ext uri="{FF2B5EF4-FFF2-40B4-BE49-F238E27FC236}">
                <a16:creationId xmlns:a16="http://schemas.microsoft.com/office/drawing/2014/main" id="{9DDCD589-B189-471C-86D9-94AA7EA723F6}"/>
              </a:ext>
            </a:extLst>
          </p:cNvPr>
          <p:cNvGrpSpPr/>
          <p:nvPr userDrawn="1"/>
        </p:nvGrpSpPr>
        <p:grpSpPr>
          <a:xfrm>
            <a:off x="0" y="6033244"/>
            <a:ext cx="12188825" cy="816138"/>
            <a:chOff x="0" y="6033244"/>
            <a:chExt cx="12188825" cy="816138"/>
          </a:xfrm>
        </p:grpSpPr>
        <p:sp>
          <p:nvSpPr>
            <p:cNvPr id="11" name="Rectangle 10">
              <a:extLst>
                <a:ext uri="{FF2B5EF4-FFF2-40B4-BE49-F238E27FC236}">
                  <a16:creationId xmlns:a16="http://schemas.microsoft.com/office/drawing/2014/main" id="{BD6A8BB4-7527-48D2-9B9D-F24475874575}"/>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12" name="Picture 11">
              <a:extLst>
                <a:ext uri="{FF2B5EF4-FFF2-40B4-BE49-F238E27FC236}">
                  <a16:creationId xmlns:a16="http://schemas.microsoft.com/office/drawing/2014/main" id="{3796FD1D-2471-430E-A91D-64D21BC3796D}"/>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17171753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Text+Photo_1">
    <p:spTree>
      <p:nvGrpSpPr>
        <p:cNvPr id="1" name=""/>
        <p:cNvGrpSpPr/>
        <p:nvPr/>
      </p:nvGrpSpPr>
      <p:grpSpPr>
        <a:xfrm>
          <a:off x="0" y="0"/>
          <a:ext cx="0" cy="0"/>
          <a:chOff x="0" y="0"/>
          <a:chExt cx="0" cy="0"/>
        </a:xfrm>
      </p:grpSpPr>
      <p:sp>
        <p:nvSpPr>
          <p:cNvPr id="5" name="Zaoblený obdélník 1">
            <a:extLst>
              <a:ext uri="{FF2B5EF4-FFF2-40B4-BE49-F238E27FC236}">
                <a16:creationId xmlns:a16="http://schemas.microsoft.com/office/drawing/2014/main" id="{99508575-7345-3FBE-2C7A-45012A8EC4ED}"/>
              </a:ext>
            </a:extLst>
          </p:cNvPr>
          <p:cNvSpPr/>
          <p:nvPr userDrawn="1"/>
        </p:nvSpPr>
        <p:spPr>
          <a:xfrm>
            <a:off x="455613" y="457200"/>
            <a:ext cx="4217987" cy="5254752"/>
          </a:xfrm>
          <a:prstGeom prst="roundRect">
            <a:avLst>
              <a:gd name="adj" fmla="val 4532"/>
            </a:avLst>
          </a:prstGeom>
          <a:solidFill>
            <a:srgbClr val="002D4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cs typeface="Open Sans Bold"/>
            </a:endParaRPr>
          </a:p>
        </p:txBody>
      </p:sp>
      <p:sp>
        <p:nvSpPr>
          <p:cNvPr id="2" name="Title 1">
            <a:extLst>
              <a:ext uri="{FF2B5EF4-FFF2-40B4-BE49-F238E27FC236}">
                <a16:creationId xmlns:a16="http://schemas.microsoft.com/office/drawing/2014/main" id="{28E07977-9F2B-C739-8A2D-9C1CF57A934D}"/>
              </a:ext>
            </a:extLst>
          </p:cNvPr>
          <p:cNvSpPr>
            <a:spLocks noGrp="1"/>
          </p:cNvSpPr>
          <p:nvPr>
            <p:ph type="title"/>
          </p:nvPr>
        </p:nvSpPr>
        <p:spPr>
          <a:xfrm>
            <a:off x="914400" y="968248"/>
            <a:ext cx="3300413" cy="775597"/>
          </a:xfrm>
        </p:spPr>
        <p:txBody>
          <a:bodyPr wrap="square" tIns="0" bIns="0" anchor="t">
            <a:noAutofit/>
          </a:bodyPr>
          <a:lstStyle>
            <a:lvl1pPr>
              <a:defRPr>
                <a:solidFill>
                  <a:schemeClr val="bg1"/>
                </a:solidFill>
              </a:defRPr>
            </a:lvl1pPr>
          </a:lstStyle>
          <a:p>
            <a:r>
              <a:rPr lang="en-US"/>
              <a:t>Click to edit Master title style</a:t>
            </a:r>
          </a:p>
        </p:txBody>
      </p:sp>
      <p:sp>
        <p:nvSpPr>
          <p:cNvPr id="8" name="Text Placeholder 7">
            <a:extLst>
              <a:ext uri="{FF2B5EF4-FFF2-40B4-BE49-F238E27FC236}">
                <a16:creationId xmlns:a16="http://schemas.microsoft.com/office/drawing/2014/main" id="{A838B93A-B9D3-284D-8CBD-C92F8D158C71}"/>
              </a:ext>
            </a:extLst>
          </p:cNvPr>
          <p:cNvSpPr>
            <a:spLocks noGrp="1"/>
          </p:cNvSpPr>
          <p:nvPr>
            <p:ph type="body" sz="quarter" idx="11"/>
          </p:nvPr>
        </p:nvSpPr>
        <p:spPr>
          <a:xfrm>
            <a:off x="914400" y="2043113"/>
            <a:ext cx="3300412" cy="3186112"/>
          </a:xfrm>
        </p:spPr>
        <p:txBody>
          <a:bodyPr lIns="0" tIns="0" rIns="0" bIns="0">
            <a:noAutofit/>
          </a:bodyPr>
          <a:lstStyle>
            <a:lvl1pPr>
              <a:spcBef>
                <a:spcPts val="0"/>
              </a:spcBef>
              <a:spcAft>
                <a:spcPts val="600"/>
              </a:spcAft>
              <a:defRPr sz="1800">
                <a:solidFill>
                  <a:schemeClr val="bg1"/>
                </a:solidFill>
              </a:defRPr>
            </a:lvl1pPr>
            <a:lvl2pPr>
              <a:spcBef>
                <a:spcPts val="0"/>
              </a:spcBef>
              <a:spcAft>
                <a:spcPts val="600"/>
              </a:spcAft>
              <a:defRPr sz="1600">
                <a:solidFill>
                  <a:schemeClr val="bg1"/>
                </a:solidFill>
              </a:defRPr>
            </a:lvl2pPr>
            <a:lvl3pPr>
              <a:spcBef>
                <a:spcPts val="0"/>
              </a:spcBef>
              <a:spcAft>
                <a:spcPts val="600"/>
              </a:spcAft>
              <a:defRPr sz="1400">
                <a:solidFill>
                  <a:schemeClr val="bg1"/>
                </a:solidFill>
              </a:defRPr>
            </a:lvl3pPr>
            <a:lvl4pPr>
              <a:spcBef>
                <a:spcPts val="0"/>
              </a:spcBef>
              <a:spcAft>
                <a:spcPts val="600"/>
              </a:spcAft>
              <a:defRPr sz="1400">
                <a:solidFill>
                  <a:schemeClr val="bg1"/>
                </a:solidFill>
              </a:defRPr>
            </a:lvl4pPr>
            <a:lvl5pPr>
              <a:spcBef>
                <a:spcPts val="0"/>
              </a:spcBef>
              <a:spcAft>
                <a:spcPts val="600"/>
              </a:spcAft>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Box 9">
            <a:extLst>
              <a:ext uri="{FF2B5EF4-FFF2-40B4-BE49-F238E27FC236}">
                <a16:creationId xmlns:a16="http://schemas.microsoft.com/office/drawing/2014/main" id="{33AB1C6D-C726-80C7-213D-78FDE889E744}"/>
              </a:ext>
            </a:extLst>
          </p:cNvPr>
          <p:cNvSpPr txBox="1"/>
          <p:nvPr userDrawn="1"/>
        </p:nvSpPr>
        <p:spPr>
          <a:xfrm>
            <a:off x="173620" y="-333813"/>
            <a:ext cx="10131321" cy="276999"/>
          </a:xfrm>
          <a:prstGeom prst="rect">
            <a:avLst/>
          </a:prstGeom>
          <a:noFill/>
        </p:spPr>
        <p:txBody>
          <a:bodyPr wrap="square" lIns="0" tIns="0" rIns="0" bIns="0" rtlCol="0">
            <a:spAutoFit/>
          </a:bodyPr>
          <a:lstStyle/>
          <a:p>
            <a:pPr marL="0" marR="0" lvl="0" indent="0" algn="l" defTabSz="456758" rtl="0" eaLnBrk="1" fontAlgn="base" latinLnBrk="0" hangingPunct="1">
              <a:lnSpc>
                <a:spcPct val="100000"/>
              </a:lnSpc>
              <a:spcBef>
                <a:spcPts val="1200"/>
              </a:spcBef>
              <a:spcAft>
                <a:spcPts val="0"/>
              </a:spcAft>
              <a:buClrTx/>
              <a:buSzTx/>
              <a:buFontTx/>
              <a:buNone/>
              <a:tabLst/>
              <a:defRPr/>
            </a:pPr>
            <a:r>
              <a:rPr lang="en-US">
                <a:solidFill>
                  <a:schemeClr val="bg1"/>
                </a:solidFill>
                <a:highlight>
                  <a:srgbClr val="FF0000"/>
                </a:highlight>
                <a:ea typeface="MetLife Circular Light" charset="0"/>
                <a:cs typeface="MetLife Circular Light" charset="0"/>
              </a:rPr>
              <a:t>NOTE-The background of this slide is intended to use either a solid color or full page image.</a:t>
            </a:r>
          </a:p>
        </p:txBody>
      </p:sp>
      <p:sp>
        <p:nvSpPr>
          <p:cNvPr id="4" name="Picture Placeholder 3">
            <a:extLst>
              <a:ext uri="{FF2B5EF4-FFF2-40B4-BE49-F238E27FC236}">
                <a16:creationId xmlns:a16="http://schemas.microsoft.com/office/drawing/2014/main" id="{BC8C7D11-6F8F-51A9-67D3-8D09532AD7E7}"/>
              </a:ext>
            </a:extLst>
          </p:cNvPr>
          <p:cNvSpPr>
            <a:spLocks noGrp="1"/>
          </p:cNvSpPr>
          <p:nvPr>
            <p:ph type="pic" sz="quarter" idx="12" hasCustomPrompt="1"/>
          </p:nvPr>
        </p:nvSpPr>
        <p:spPr>
          <a:xfrm>
            <a:off x="-1" y="-56814"/>
            <a:ext cx="12188825" cy="6192838"/>
          </a:xfrm>
        </p:spPr>
        <p:txBody>
          <a:bodyPr/>
          <a:lstStyle>
            <a:lvl1pPr>
              <a:defRPr/>
            </a:lvl1pPr>
          </a:lstStyle>
          <a:p>
            <a:r>
              <a:rPr lang="en-US"/>
              <a:t>Insert full-bleed images here (covers slide above footer)</a:t>
            </a:r>
          </a:p>
        </p:txBody>
      </p:sp>
      <p:grpSp>
        <p:nvGrpSpPr>
          <p:cNvPr id="7" name="Group 6">
            <a:extLst>
              <a:ext uri="{FF2B5EF4-FFF2-40B4-BE49-F238E27FC236}">
                <a16:creationId xmlns:a16="http://schemas.microsoft.com/office/drawing/2014/main" id="{C66E4F45-66E9-4F5F-AAAC-CFA7D5A8EC21}"/>
              </a:ext>
            </a:extLst>
          </p:cNvPr>
          <p:cNvGrpSpPr/>
          <p:nvPr userDrawn="1"/>
        </p:nvGrpSpPr>
        <p:grpSpPr>
          <a:xfrm>
            <a:off x="0" y="6033244"/>
            <a:ext cx="12188825" cy="816138"/>
            <a:chOff x="0" y="6033244"/>
            <a:chExt cx="12188825" cy="816138"/>
          </a:xfrm>
        </p:grpSpPr>
        <p:sp>
          <p:nvSpPr>
            <p:cNvPr id="9" name="Rectangle 8">
              <a:extLst>
                <a:ext uri="{FF2B5EF4-FFF2-40B4-BE49-F238E27FC236}">
                  <a16:creationId xmlns:a16="http://schemas.microsoft.com/office/drawing/2014/main" id="{2FE498E1-46BB-445E-BFD4-7EA8496B7CA8}"/>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11" name="Picture 10">
              <a:extLst>
                <a:ext uri="{FF2B5EF4-FFF2-40B4-BE49-F238E27FC236}">
                  <a16:creationId xmlns:a16="http://schemas.microsoft.com/office/drawing/2014/main" id="{BB458CB0-B7D5-4163-8B20-81323296E32E}"/>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86427239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ext+Photo_3">
    <p:spTree>
      <p:nvGrpSpPr>
        <p:cNvPr id="1" name=""/>
        <p:cNvGrpSpPr/>
        <p:nvPr/>
      </p:nvGrpSpPr>
      <p:grpSpPr>
        <a:xfrm>
          <a:off x="0" y="0"/>
          <a:ext cx="0" cy="0"/>
          <a:chOff x="0" y="0"/>
          <a:chExt cx="0" cy="0"/>
        </a:xfrm>
      </p:grpSpPr>
      <p:sp>
        <p:nvSpPr>
          <p:cNvPr id="5" name="Zaoblený obdélník 1">
            <a:extLst>
              <a:ext uri="{FF2B5EF4-FFF2-40B4-BE49-F238E27FC236}">
                <a16:creationId xmlns:a16="http://schemas.microsoft.com/office/drawing/2014/main" id="{99508575-7345-3FBE-2C7A-45012A8EC4ED}"/>
              </a:ext>
            </a:extLst>
          </p:cNvPr>
          <p:cNvSpPr/>
          <p:nvPr userDrawn="1"/>
        </p:nvSpPr>
        <p:spPr>
          <a:xfrm>
            <a:off x="455613" y="457200"/>
            <a:ext cx="4217987" cy="5254752"/>
          </a:xfrm>
          <a:prstGeom prst="roundRect">
            <a:avLst>
              <a:gd name="adj" fmla="val 4532"/>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2000">
              <a:solidFill>
                <a:schemeClr val="bg1"/>
              </a:solidFill>
              <a:cs typeface="Open Sans Bold"/>
            </a:endParaRPr>
          </a:p>
        </p:txBody>
      </p:sp>
      <p:sp>
        <p:nvSpPr>
          <p:cNvPr id="2" name="Title 1">
            <a:extLst>
              <a:ext uri="{FF2B5EF4-FFF2-40B4-BE49-F238E27FC236}">
                <a16:creationId xmlns:a16="http://schemas.microsoft.com/office/drawing/2014/main" id="{28E07977-9F2B-C739-8A2D-9C1CF57A934D}"/>
              </a:ext>
            </a:extLst>
          </p:cNvPr>
          <p:cNvSpPr>
            <a:spLocks noGrp="1"/>
          </p:cNvSpPr>
          <p:nvPr>
            <p:ph type="title"/>
          </p:nvPr>
        </p:nvSpPr>
        <p:spPr>
          <a:xfrm>
            <a:off x="914400" y="968248"/>
            <a:ext cx="3300412" cy="775597"/>
          </a:xfrm>
        </p:spPr>
        <p:txBody>
          <a:bodyPr wrap="square" tIns="0" bIns="0" anchor="t">
            <a:noAutofit/>
          </a:bodyPr>
          <a:lstStyle>
            <a:lvl1pPr>
              <a:defRPr>
                <a:solidFill>
                  <a:schemeClr val="tx1"/>
                </a:solidFill>
              </a:defRPr>
            </a:lvl1pPr>
          </a:lstStyle>
          <a:p>
            <a:r>
              <a:rPr lang="en-US"/>
              <a:t>Click to edit Master title style</a:t>
            </a:r>
          </a:p>
        </p:txBody>
      </p:sp>
      <p:sp>
        <p:nvSpPr>
          <p:cNvPr id="8" name="Text Placeholder 7">
            <a:extLst>
              <a:ext uri="{FF2B5EF4-FFF2-40B4-BE49-F238E27FC236}">
                <a16:creationId xmlns:a16="http://schemas.microsoft.com/office/drawing/2014/main" id="{A838B93A-B9D3-284D-8CBD-C92F8D158C71}"/>
              </a:ext>
            </a:extLst>
          </p:cNvPr>
          <p:cNvSpPr>
            <a:spLocks noGrp="1"/>
          </p:cNvSpPr>
          <p:nvPr>
            <p:ph type="body" sz="quarter" idx="11"/>
          </p:nvPr>
        </p:nvSpPr>
        <p:spPr>
          <a:xfrm>
            <a:off x="914400" y="2043113"/>
            <a:ext cx="3300412" cy="3186112"/>
          </a:xfrm>
        </p:spPr>
        <p:txBody>
          <a:bodyPr lIns="0" tIns="0" rIns="0" bIns="0">
            <a:noAutofit/>
          </a:bodyPr>
          <a:lstStyle>
            <a:lvl1pPr>
              <a:spcBef>
                <a:spcPts val="0"/>
              </a:spcBef>
              <a:spcAft>
                <a:spcPts val="600"/>
              </a:spcAft>
              <a:defRPr sz="1800">
                <a:solidFill>
                  <a:schemeClr val="tx1"/>
                </a:solidFill>
              </a:defRPr>
            </a:lvl1pPr>
            <a:lvl2pPr>
              <a:spcBef>
                <a:spcPts val="0"/>
              </a:spcBef>
              <a:spcAft>
                <a:spcPts val="600"/>
              </a:spcAft>
              <a:defRPr sz="1600">
                <a:solidFill>
                  <a:schemeClr val="tx1"/>
                </a:solidFill>
              </a:defRPr>
            </a:lvl2pPr>
            <a:lvl3pPr>
              <a:spcBef>
                <a:spcPts val="0"/>
              </a:spcBef>
              <a:spcAft>
                <a:spcPts val="600"/>
              </a:spcAft>
              <a:defRPr sz="1400">
                <a:solidFill>
                  <a:schemeClr val="tx1"/>
                </a:solidFill>
              </a:defRPr>
            </a:lvl3pPr>
            <a:lvl4pPr>
              <a:spcBef>
                <a:spcPts val="0"/>
              </a:spcBef>
              <a:spcAft>
                <a:spcPts val="600"/>
              </a:spcAft>
              <a:defRPr sz="1400">
                <a:solidFill>
                  <a:schemeClr val="tx1"/>
                </a:solidFill>
              </a:defRPr>
            </a:lvl4pPr>
            <a:lvl5pPr>
              <a:spcBef>
                <a:spcPts val="0"/>
              </a:spcBef>
              <a:spcAft>
                <a:spcPts val="600"/>
              </a:spcAft>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Picture Placeholder 3">
            <a:extLst>
              <a:ext uri="{FF2B5EF4-FFF2-40B4-BE49-F238E27FC236}">
                <a16:creationId xmlns:a16="http://schemas.microsoft.com/office/drawing/2014/main" id="{CFB20986-9EF1-2A95-3FB9-F77A87893B15}"/>
              </a:ext>
            </a:extLst>
          </p:cNvPr>
          <p:cNvSpPr>
            <a:spLocks noGrp="1"/>
          </p:cNvSpPr>
          <p:nvPr>
            <p:ph type="pic" sz="quarter" idx="12" hasCustomPrompt="1"/>
          </p:nvPr>
        </p:nvSpPr>
        <p:spPr>
          <a:xfrm>
            <a:off x="0" y="0"/>
            <a:ext cx="12188825" cy="6215063"/>
          </a:xfrm>
        </p:spPr>
        <p:txBody>
          <a:bodyPr/>
          <a:lstStyle>
            <a:lvl1pPr marL="0" marR="0" indent="0" algn="l" defTabSz="914400" rtl="0" eaLnBrk="1" fontAlgn="auto" latinLnBrk="0" hangingPunct="1">
              <a:lnSpc>
                <a:spcPct val="100000"/>
              </a:lnSpc>
              <a:spcBef>
                <a:spcPts val="1200"/>
              </a:spcBef>
              <a:spcAft>
                <a:spcPts val="0"/>
              </a:spcAft>
              <a:buClrTx/>
              <a:buSzTx/>
              <a:buFontTx/>
              <a:buNone/>
              <a:tabLst>
                <a:tab pos="1201738" algn="l"/>
              </a:tabLst>
              <a:defRPr/>
            </a:lvl1pPr>
          </a:lstStyle>
          <a:p>
            <a:pPr marL="0" marR="0" lvl="0" indent="0" algn="l" defTabSz="914400" rtl="0" eaLnBrk="1" fontAlgn="auto" latinLnBrk="0" hangingPunct="1">
              <a:lnSpc>
                <a:spcPct val="100000"/>
              </a:lnSpc>
              <a:spcBef>
                <a:spcPts val="1200"/>
              </a:spcBef>
              <a:spcAft>
                <a:spcPts val="0"/>
              </a:spcAft>
              <a:buClrTx/>
              <a:buSzTx/>
              <a:buFontTx/>
              <a:buNone/>
              <a:tabLst>
                <a:tab pos="1201738" algn="l"/>
              </a:tabLst>
              <a:defRPr/>
            </a:pPr>
            <a:r>
              <a:rPr lang="en-US"/>
              <a:t>Insert full-bleed images here (covers slide above footer)</a:t>
            </a:r>
          </a:p>
        </p:txBody>
      </p:sp>
      <p:sp>
        <p:nvSpPr>
          <p:cNvPr id="6" name="TextBox 5">
            <a:extLst>
              <a:ext uri="{FF2B5EF4-FFF2-40B4-BE49-F238E27FC236}">
                <a16:creationId xmlns:a16="http://schemas.microsoft.com/office/drawing/2014/main" id="{64D3AA1A-83C5-D926-C9B2-58952F45AE08}"/>
              </a:ext>
            </a:extLst>
          </p:cNvPr>
          <p:cNvSpPr txBox="1"/>
          <p:nvPr userDrawn="1"/>
        </p:nvSpPr>
        <p:spPr>
          <a:xfrm>
            <a:off x="173620" y="-333813"/>
            <a:ext cx="10131321" cy="276999"/>
          </a:xfrm>
          <a:prstGeom prst="rect">
            <a:avLst/>
          </a:prstGeom>
          <a:noFill/>
        </p:spPr>
        <p:txBody>
          <a:bodyPr wrap="square" lIns="0" tIns="0" rIns="0" bIns="0" rtlCol="0">
            <a:spAutoFit/>
          </a:bodyPr>
          <a:lstStyle/>
          <a:p>
            <a:pPr marL="0" marR="0" lvl="0" indent="0" algn="l" defTabSz="456758" rtl="0" eaLnBrk="1" fontAlgn="base" latinLnBrk="0" hangingPunct="1">
              <a:lnSpc>
                <a:spcPct val="100000"/>
              </a:lnSpc>
              <a:spcBef>
                <a:spcPts val="1200"/>
              </a:spcBef>
              <a:spcAft>
                <a:spcPts val="0"/>
              </a:spcAft>
              <a:buClrTx/>
              <a:buSzTx/>
              <a:buFontTx/>
              <a:buNone/>
              <a:tabLst/>
              <a:defRPr/>
            </a:pPr>
            <a:r>
              <a:rPr lang="en-US">
                <a:solidFill>
                  <a:schemeClr val="bg1"/>
                </a:solidFill>
                <a:highlight>
                  <a:srgbClr val="FF0000"/>
                </a:highlight>
                <a:ea typeface="MetLife Circular Light" charset="0"/>
                <a:cs typeface="MetLife Circular Light" charset="0"/>
              </a:rPr>
              <a:t>NOTE-The background of this slide is intended to use either a solid color or full page image.</a:t>
            </a:r>
          </a:p>
        </p:txBody>
      </p:sp>
      <p:grpSp>
        <p:nvGrpSpPr>
          <p:cNvPr id="7" name="Group 6">
            <a:extLst>
              <a:ext uri="{FF2B5EF4-FFF2-40B4-BE49-F238E27FC236}">
                <a16:creationId xmlns:a16="http://schemas.microsoft.com/office/drawing/2014/main" id="{B6744C40-051F-4326-A839-1722CEB0014B}"/>
              </a:ext>
            </a:extLst>
          </p:cNvPr>
          <p:cNvGrpSpPr/>
          <p:nvPr userDrawn="1"/>
        </p:nvGrpSpPr>
        <p:grpSpPr>
          <a:xfrm>
            <a:off x="0" y="6033244"/>
            <a:ext cx="12188825" cy="816138"/>
            <a:chOff x="0" y="6033244"/>
            <a:chExt cx="12188825" cy="816138"/>
          </a:xfrm>
        </p:grpSpPr>
        <p:sp>
          <p:nvSpPr>
            <p:cNvPr id="9" name="Rectangle 8">
              <a:extLst>
                <a:ext uri="{FF2B5EF4-FFF2-40B4-BE49-F238E27FC236}">
                  <a16:creationId xmlns:a16="http://schemas.microsoft.com/office/drawing/2014/main" id="{F5642803-EE96-48A2-AD9E-D54FE4257818}"/>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10" name="Picture 9">
              <a:extLst>
                <a:ext uri="{FF2B5EF4-FFF2-40B4-BE49-F238E27FC236}">
                  <a16:creationId xmlns:a16="http://schemas.microsoft.com/office/drawing/2014/main" id="{E8410947-5D38-4999-B5FF-C40C99286F99}"/>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37493204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ext+Side-Callout 1">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019E8-CEC9-7484-4767-079BA892B6EB}"/>
              </a:ext>
            </a:extLst>
          </p:cNvPr>
          <p:cNvSpPr>
            <a:spLocks noGrp="1"/>
          </p:cNvSpPr>
          <p:nvPr>
            <p:ph type="title" hasCustomPrompt="1"/>
          </p:nvPr>
        </p:nvSpPr>
        <p:spPr>
          <a:xfrm>
            <a:off x="455613" y="474377"/>
            <a:ext cx="4611687" cy="457200"/>
          </a:xfrm>
        </p:spPr>
        <p:txBody>
          <a:bodyPr/>
          <a:lstStyle/>
          <a:p>
            <a:r>
              <a:rPr lang="en-US"/>
              <a:t>Click to edit title style</a:t>
            </a:r>
          </a:p>
        </p:txBody>
      </p:sp>
      <p:sp>
        <p:nvSpPr>
          <p:cNvPr id="7" name="Text Placeholder 6">
            <a:extLst>
              <a:ext uri="{FF2B5EF4-FFF2-40B4-BE49-F238E27FC236}">
                <a16:creationId xmlns:a16="http://schemas.microsoft.com/office/drawing/2014/main" id="{8257F17F-2037-499B-1BD2-279E92937BD2}"/>
              </a:ext>
            </a:extLst>
          </p:cNvPr>
          <p:cNvSpPr>
            <a:spLocks noGrp="1"/>
          </p:cNvSpPr>
          <p:nvPr>
            <p:ph type="body" sz="quarter" idx="11"/>
          </p:nvPr>
        </p:nvSpPr>
        <p:spPr>
          <a:xfrm>
            <a:off x="455613" y="1371600"/>
            <a:ext cx="4611687" cy="3949700"/>
          </a:xfrm>
        </p:spPr>
        <p:txBody>
          <a:bodyPr/>
          <a:lstStyle>
            <a:lvl1pPr>
              <a:defRPr sz="2000"/>
            </a:lvl1pPr>
            <a:lvl2pPr>
              <a:defRPr sz="18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8">
            <a:extLst>
              <a:ext uri="{FF2B5EF4-FFF2-40B4-BE49-F238E27FC236}">
                <a16:creationId xmlns:a16="http://schemas.microsoft.com/office/drawing/2014/main" id="{EA25D384-5821-62B0-C01B-C571A002D32D}"/>
              </a:ext>
            </a:extLst>
          </p:cNvPr>
          <p:cNvSpPr>
            <a:spLocks noGrp="1"/>
          </p:cNvSpPr>
          <p:nvPr>
            <p:ph type="body" sz="quarter" idx="12" hasCustomPrompt="1"/>
          </p:nvPr>
        </p:nvSpPr>
        <p:spPr>
          <a:xfrm>
            <a:off x="8218837" y="251453"/>
            <a:ext cx="2706624" cy="2706624"/>
          </a:xfrm>
          <a:prstGeom prst="ellipse">
            <a:avLst/>
          </a:prstGeom>
          <a:solidFill>
            <a:schemeClr val="accent1"/>
          </a:solidFill>
        </p:spPr>
        <p:txBody>
          <a:bodyPr anchor="ctr" anchorCtr="0"/>
          <a:lstStyle>
            <a:lvl1pPr algn="ctr">
              <a:spcBef>
                <a:spcPts val="0"/>
              </a:spcBef>
              <a:defRPr sz="4800">
                <a:solidFill>
                  <a:schemeClr val="bg1"/>
                </a:solidFill>
              </a:defRPr>
            </a:lvl1pPr>
            <a:lvl2pPr marL="0" indent="0" algn="ctr">
              <a:spcBef>
                <a:spcPts val="0"/>
              </a:spcBef>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XXX</a:t>
            </a:r>
          </a:p>
          <a:p>
            <a:pPr lvl="1"/>
            <a:r>
              <a:rPr lang="en-US"/>
              <a:t>Second level</a:t>
            </a:r>
          </a:p>
        </p:txBody>
      </p:sp>
      <p:sp>
        <p:nvSpPr>
          <p:cNvPr id="10" name="Text Placeholder 8">
            <a:extLst>
              <a:ext uri="{FF2B5EF4-FFF2-40B4-BE49-F238E27FC236}">
                <a16:creationId xmlns:a16="http://schemas.microsoft.com/office/drawing/2014/main" id="{CA657798-364A-97E0-76AA-404E55CE4399}"/>
              </a:ext>
            </a:extLst>
          </p:cNvPr>
          <p:cNvSpPr>
            <a:spLocks noGrp="1"/>
          </p:cNvSpPr>
          <p:nvPr>
            <p:ph type="body" sz="quarter" idx="13" hasCustomPrompt="1"/>
          </p:nvPr>
        </p:nvSpPr>
        <p:spPr>
          <a:xfrm>
            <a:off x="5629908" y="1665856"/>
            <a:ext cx="2706624" cy="2706624"/>
          </a:xfrm>
          <a:prstGeom prst="ellipse">
            <a:avLst/>
          </a:prstGeom>
          <a:solidFill>
            <a:schemeClr val="accent1"/>
          </a:solidFill>
        </p:spPr>
        <p:txBody>
          <a:bodyPr anchor="ctr" anchorCtr="0"/>
          <a:lstStyle>
            <a:lvl1pPr algn="ctr">
              <a:spcBef>
                <a:spcPts val="0"/>
              </a:spcBef>
              <a:defRPr sz="4800">
                <a:solidFill>
                  <a:schemeClr val="bg1"/>
                </a:solidFill>
              </a:defRPr>
            </a:lvl1pPr>
            <a:lvl2pPr marL="0" indent="0" algn="ctr">
              <a:spcBef>
                <a:spcPts val="0"/>
              </a:spcBef>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XXX</a:t>
            </a:r>
          </a:p>
          <a:p>
            <a:pPr lvl="1"/>
            <a:r>
              <a:rPr lang="en-US"/>
              <a:t>Second level</a:t>
            </a:r>
          </a:p>
        </p:txBody>
      </p:sp>
      <p:sp>
        <p:nvSpPr>
          <p:cNvPr id="11" name="Text Placeholder 8">
            <a:extLst>
              <a:ext uri="{FF2B5EF4-FFF2-40B4-BE49-F238E27FC236}">
                <a16:creationId xmlns:a16="http://schemas.microsoft.com/office/drawing/2014/main" id="{A87825AE-2D02-CC00-6148-8D25E9ED77D1}"/>
              </a:ext>
            </a:extLst>
          </p:cNvPr>
          <p:cNvSpPr>
            <a:spLocks noGrp="1"/>
          </p:cNvSpPr>
          <p:nvPr>
            <p:ph type="body" sz="quarter" idx="14" hasCustomPrompt="1"/>
          </p:nvPr>
        </p:nvSpPr>
        <p:spPr>
          <a:xfrm>
            <a:off x="8222840" y="3229273"/>
            <a:ext cx="2706624" cy="2706624"/>
          </a:xfrm>
          <a:prstGeom prst="ellipse">
            <a:avLst/>
          </a:prstGeom>
          <a:solidFill>
            <a:schemeClr val="accent1"/>
          </a:solidFill>
        </p:spPr>
        <p:txBody>
          <a:bodyPr anchor="ctr" anchorCtr="0"/>
          <a:lstStyle>
            <a:lvl1pPr algn="ctr">
              <a:spcBef>
                <a:spcPts val="0"/>
              </a:spcBef>
              <a:defRPr sz="4800">
                <a:solidFill>
                  <a:schemeClr val="bg1"/>
                </a:solidFill>
              </a:defRPr>
            </a:lvl1pPr>
            <a:lvl2pPr marL="0" indent="0" algn="ctr">
              <a:spcBef>
                <a:spcPts val="0"/>
              </a:spcBef>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XXX</a:t>
            </a:r>
          </a:p>
          <a:p>
            <a:pPr lvl="1"/>
            <a:r>
              <a:rPr lang="en-US"/>
              <a:t>Second level</a:t>
            </a:r>
          </a:p>
        </p:txBody>
      </p:sp>
      <p:grpSp>
        <p:nvGrpSpPr>
          <p:cNvPr id="8" name="Group 7">
            <a:extLst>
              <a:ext uri="{FF2B5EF4-FFF2-40B4-BE49-F238E27FC236}">
                <a16:creationId xmlns:a16="http://schemas.microsoft.com/office/drawing/2014/main" id="{9783E90A-A593-4742-BB6C-298E5B5C36EF}"/>
              </a:ext>
            </a:extLst>
          </p:cNvPr>
          <p:cNvGrpSpPr/>
          <p:nvPr userDrawn="1"/>
        </p:nvGrpSpPr>
        <p:grpSpPr>
          <a:xfrm>
            <a:off x="0" y="6033244"/>
            <a:ext cx="12188825" cy="816138"/>
            <a:chOff x="0" y="6033244"/>
            <a:chExt cx="12188825" cy="816138"/>
          </a:xfrm>
        </p:grpSpPr>
        <p:sp>
          <p:nvSpPr>
            <p:cNvPr id="12" name="Rectangle 11">
              <a:extLst>
                <a:ext uri="{FF2B5EF4-FFF2-40B4-BE49-F238E27FC236}">
                  <a16:creationId xmlns:a16="http://schemas.microsoft.com/office/drawing/2014/main" id="{F0D2D6BA-2B18-45D4-9CE0-07C94ED5571E}"/>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13" name="Picture 12">
              <a:extLst>
                <a:ext uri="{FF2B5EF4-FFF2-40B4-BE49-F238E27FC236}">
                  <a16:creationId xmlns:a16="http://schemas.microsoft.com/office/drawing/2014/main" id="{A363AD68-7DE2-4AD7-B693-C21305F93F65}"/>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35037411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ext+Side-Callout 3">
    <p:bg>
      <p:bgPr>
        <a:solidFill>
          <a:srgbClr val="F0F5F7"/>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019E8-CEC9-7484-4767-079BA892B6EB}"/>
              </a:ext>
            </a:extLst>
          </p:cNvPr>
          <p:cNvSpPr>
            <a:spLocks noGrp="1"/>
          </p:cNvSpPr>
          <p:nvPr>
            <p:ph type="title" hasCustomPrompt="1"/>
          </p:nvPr>
        </p:nvSpPr>
        <p:spPr>
          <a:xfrm>
            <a:off x="455613" y="474377"/>
            <a:ext cx="4611687" cy="457200"/>
          </a:xfrm>
        </p:spPr>
        <p:txBody>
          <a:bodyPr/>
          <a:lstStyle/>
          <a:p>
            <a:r>
              <a:rPr lang="en-US"/>
              <a:t>Click to edit title style</a:t>
            </a:r>
          </a:p>
        </p:txBody>
      </p:sp>
      <p:sp>
        <p:nvSpPr>
          <p:cNvPr id="7" name="Text Placeholder 6">
            <a:extLst>
              <a:ext uri="{FF2B5EF4-FFF2-40B4-BE49-F238E27FC236}">
                <a16:creationId xmlns:a16="http://schemas.microsoft.com/office/drawing/2014/main" id="{8257F17F-2037-499B-1BD2-279E92937BD2}"/>
              </a:ext>
            </a:extLst>
          </p:cNvPr>
          <p:cNvSpPr>
            <a:spLocks noGrp="1"/>
          </p:cNvSpPr>
          <p:nvPr>
            <p:ph type="body" sz="quarter" idx="11"/>
          </p:nvPr>
        </p:nvSpPr>
        <p:spPr>
          <a:xfrm>
            <a:off x="455613" y="1371600"/>
            <a:ext cx="4611687" cy="3949700"/>
          </a:xfrm>
        </p:spPr>
        <p:txBody>
          <a:bodyPr/>
          <a:lstStyle>
            <a:lvl1pPr>
              <a:defRPr sz="2000"/>
            </a:lvl1pPr>
            <a:lvl2pPr>
              <a:defRPr sz="18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8">
            <a:extLst>
              <a:ext uri="{FF2B5EF4-FFF2-40B4-BE49-F238E27FC236}">
                <a16:creationId xmlns:a16="http://schemas.microsoft.com/office/drawing/2014/main" id="{EA25D384-5821-62B0-C01B-C571A002D32D}"/>
              </a:ext>
            </a:extLst>
          </p:cNvPr>
          <p:cNvSpPr>
            <a:spLocks noGrp="1"/>
          </p:cNvSpPr>
          <p:nvPr>
            <p:ph type="body" sz="quarter" idx="12" hasCustomPrompt="1"/>
          </p:nvPr>
        </p:nvSpPr>
        <p:spPr>
          <a:xfrm>
            <a:off x="8218837" y="251453"/>
            <a:ext cx="2706624" cy="2706624"/>
          </a:xfrm>
          <a:prstGeom prst="ellipse">
            <a:avLst/>
          </a:prstGeom>
          <a:solidFill>
            <a:schemeClr val="accent3"/>
          </a:solidFill>
        </p:spPr>
        <p:txBody>
          <a:bodyPr anchor="ctr" anchorCtr="0"/>
          <a:lstStyle>
            <a:lvl1pPr algn="ctr">
              <a:spcBef>
                <a:spcPts val="0"/>
              </a:spcBef>
              <a:defRPr sz="4800">
                <a:solidFill>
                  <a:schemeClr val="tx1"/>
                </a:solidFill>
              </a:defRPr>
            </a:lvl1pPr>
            <a:lvl2pPr marL="0" indent="0" algn="ctr">
              <a:spcBef>
                <a:spcPts val="0"/>
              </a:spcBef>
              <a:buNone/>
              <a:defRPr>
                <a:solidFill>
                  <a:schemeClr val="tx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XXX</a:t>
            </a:r>
          </a:p>
          <a:p>
            <a:pPr lvl="1"/>
            <a:r>
              <a:rPr lang="en-US"/>
              <a:t>Second level</a:t>
            </a:r>
          </a:p>
        </p:txBody>
      </p:sp>
      <p:sp>
        <p:nvSpPr>
          <p:cNvPr id="10" name="Text Placeholder 8">
            <a:extLst>
              <a:ext uri="{FF2B5EF4-FFF2-40B4-BE49-F238E27FC236}">
                <a16:creationId xmlns:a16="http://schemas.microsoft.com/office/drawing/2014/main" id="{CA657798-364A-97E0-76AA-404E55CE4399}"/>
              </a:ext>
            </a:extLst>
          </p:cNvPr>
          <p:cNvSpPr>
            <a:spLocks noGrp="1"/>
          </p:cNvSpPr>
          <p:nvPr>
            <p:ph type="body" sz="quarter" idx="13" hasCustomPrompt="1"/>
          </p:nvPr>
        </p:nvSpPr>
        <p:spPr>
          <a:xfrm>
            <a:off x="5629908" y="1665856"/>
            <a:ext cx="2706624" cy="2706624"/>
          </a:xfrm>
          <a:prstGeom prst="ellipse">
            <a:avLst/>
          </a:prstGeom>
          <a:solidFill>
            <a:schemeClr val="accent3"/>
          </a:solidFill>
        </p:spPr>
        <p:txBody>
          <a:bodyPr anchor="ctr" anchorCtr="0"/>
          <a:lstStyle>
            <a:lvl1pPr algn="ctr">
              <a:spcBef>
                <a:spcPts val="0"/>
              </a:spcBef>
              <a:defRPr sz="4800">
                <a:solidFill>
                  <a:schemeClr val="tx1"/>
                </a:solidFill>
              </a:defRPr>
            </a:lvl1pPr>
            <a:lvl2pPr marL="0" indent="0" algn="ctr">
              <a:spcBef>
                <a:spcPts val="0"/>
              </a:spcBef>
              <a:buNone/>
              <a:defRPr>
                <a:solidFill>
                  <a:schemeClr val="tx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XXX</a:t>
            </a:r>
          </a:p>
          <a:p>
            <a:pPr lvl="1"/>
            <a:r>
              <a:rPr lang="en-US"/>
              <a:t>Second level</a:t>
            </a:r>
          </a:p>
        </p:txBody>
      </p:sp>
      <p:sp>
        <p:nvSpPr>
          <p:cNvPr id="11" name="Text Placeholder 8">
            <a:extLst>
              <a:ext uri="{FF2B5EF4-FFF2-40B4-BE49-F238E27FC236}">
                <a16:creationId xmlns:a16="http://schemas.microsoft.com/office/drawing/2014/main" id="{A87825AE-2D02-CC00-6148-8D25E9ED77D1}"/>
              </a:ext>
            </a:extLst>
          </p:cNvPr>
          <p:cNvSpPr>
            <a:spLocks noGrp="1"/>
          </p:cNvSpPr>
          <p:nvPr>
            <p:ph type="body" sz="quarter" idx="14" hasCustomPrompt="1"/>
          </p:nvPr>
        </p:nvSpPr>
        <p:spPr>
          <a:xfrm>
            <a:off x="8222840" y="3229273"/>
            <a:ext cx="2706624" cy="2706624"/>
          </a:xfrm>
          <a:prstGeom prst="ellipse">
            <a:avLst/>
          </a:prstGeom>
          <a:solidFill>
            <a:schemeClr val="accent3"/>
          </a:solidFill>
        </p:spPr>
        <p:txBody>
          <a:bodyPr anchor="ctr" anchorCtr="0"/>
          <a:lstStyle>
            <a:lvl1pPr algn="ctr">
              <a:spcBef>
                <a:spcPts val="0"/>
              </a:spcBef>
              <a:defRPr sz="4800">
                <a:solidFill>
                  <a:schemeClr val="tx1"/>
                </a:solidFill>
              </a:defRPr>
            </a:lvl1pPr>
            <a:lvl2pPr marL="0" indent="0" algn="ctr">
              <a:spcBef>
                <a:spcPts val="0"/>
              </a:spcBef>
              <a:buNone/>
              <a:defRPr>
                <a:solidFill>
                  <a:schemeClr val="tx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XXX</a:t>
            </a:r>
          </a:p>
          <a:p>
            <a:pPr lvl="1"/>
            <a:r>
              <a:rPr lang="en-US"/>
              <a:t>Second level</a:t>
            </a:r>
          </a:p>
        </p:txBody>
      </p:sp>
      <p:grpSp>
        <p:nvGrpSpPr>
          <p:cNvPr id="8" name="Group 7">
            <a:extLst>
              <a:ext uri="{FF2B5EF4-FFF2-40B4-BE49-F238E27FC236}">
                <a16:creationId xmlns:a16="http://schemas.microsoft.com/office/drawing/2014/main" id="{34D101D7-7013-4712-85AA-08BEF0EFD015}"/>
              </a:ext>
            </a:extLst>
          </p:cNvPr>
          <p:cNvGrpSpPr/>
          <p:nvPr userDrawn="1"/>
        </p:nvGrpSpPr>
        <p:grpSpPr>
          <a:xfrm>
            <a:off x="0" y="6033244"/>
            <a:ext cx="12188825" cy="816138"/>
            <a:chOff x="0" y="6033244"/>
            <a:chExt cx="12188825" cy="816138"/>
          </a:xfrm>
        </p:grpSpPr>
        <p:sp>
          <p:nvSpPr>
            <p:cNvPr id="12" name="Rectangle 11">
              <a:extLst>
                <a:ext uri="{FF2B5EF4-FFF2-40B4-BE49-F238E27FC236}">
                  <a16:creationId xmlns:a16="http://schemas.microsoft.com/office/drawing/2014/main" id="{010515C9-594F-4A9C-A314-A7F716314E34}"/>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13" name="Picture 12">
              <a:extLst>
                <a:ext uri="{FF2B5EF4-FFF2-40B4-BE49-F238E27FC236}">
                  <a16:creationId xmlns:a16="http://schemas.microsoft.com/office/drawing/2014/main" id="{162AEBDD-9F2D-4BD5-851D-B3CE84133147}"/>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269119125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Bullets+Quote 1">
    <p:bg>
      <p:bgPr>
        <a:solidFill>
          <a:schemeClr val="accent4"/>
        </a:solidFill>
        <a:effectLst/>
      </p:bgPr>
    </p:bg>
    <p:spTree>
      <p:nvGrpSpPr>
        <p:cNvPr id="1" name=""/>
        <p:cNvGrpSpPr/>
        <p:nvPr/>
      </p:nvGrpSpPr>
      <p:grpSpPr>
        <a:xfrm>
          <a:off x="0" y="0"/>
          <a:ext cx="0" cy="0"/>
          <a:chOff x="0" y="0"/>
          <a:chExt cx="0" cy="0"/>
        </a:xfrm>
      </p:grpSpPr>
      <p:sp>
        <p:nvSpPr>
          <p:cNvPr id="4" name="Zaoblený obdélník 1">
            <a:extLst>
              <a:ext uri="{FF2B5EF4-FFF2-40B4-BE49-F238E27FC236}">
                <a16:creationId xmlns:a16="http://schemas.microsoft.com/office/drawing/2014/main" id="{34E7ADFC-A749-BB78-01E9-6385AFCDF83B}"/>
              </a:ext>
            </a:extLst>
          </p:cNvPr>
          <p:cNvSpPr/>
          <p:nvPr userDrawn="1"/>
        </p:nvSpPr>
        <p:spPr>
          <a:xfrm>
            <a:off x="455613" y="457200"/>
            <a:ext cx="6949440" cy="5254752"/>
          </a:xfrm>
          <a:prstGeom prst="roundRect">
            <a:avLst>
              <a:gd name="adj" fmla="val 36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cs typeface="Open Sans Bold"/>
            </a:endParaRPr>
          </a:p>
        </p:txBody>
      </p:sp>
      <p:sp>
        <p:nvSpPr>
          <p:cNvPr id="2" name="Title 1">
            <a:extLst>
              <a:ext uri="{FF2B5EF4-FFF2-40B4-BE49-F238E27FC236}">
                <a16:creationId xmlns:a16="http://schemas.microsoft.com/office/drawing/2014/main" id="{1AC2DDDB-98EE-9336-B6A6-F0D3375F00D7}"/>
              </a:ext>
            </a:extLst>
          </p:cNvPr>
          <p:cNvSpPr>
            <a:spLocks noGrp="1"/>
          </p:cNvSpPr>
          <p:nvPr>
            <p:ph type="title"/>
          </p:nvPr>
        </p:nvSpPr>
        <p:spPr>
          <a:xfrm>
            <a:off x="914702" y="1001681"/>
            <a:ext cx="6031262" cy="480131"/>
          </a:xfrm>
        </p:spPr>
        <p:txBody>
          <a:bodyPr wrap="square">
            <a:noAutofit/>
          </a:bodyPr>
          <a:lstStyle/>
          <a:p>
            <a:r>
              <a:rPr lang="en-US"/>
              <a:t>Click to edit Master title style</a:t>
            </a:r>
          </a:p>
        </p:txBody>
      </p:sp>
      <p:sp>
        <p:nvSpPr>
          <p:cNvPr id="7" name="Text Placeholder 6">
            <a:extLst>
              <a:ext uri="{FF2B5EF4-FFF2-40B4-BE49-F238E27FC236}">
                <a16:creationId xmlns:a16="http://schemas.microsoft.com/office/drawing/2014/main" id="{2283DBD8-A065-4FD3-A7BC-755D5DA156A0}"/>
              </a:ext>
            </a:extLst>
          </p:cNvPr>
          <p:cNvSpPr>
            <a:spLocks noGrp="1"/>
          </p:cNvSpPr>
          <p:nvPr>
            <p:ph type="body" sz="quarter" idx="10"/>
          </p:nvPr>
        </p:nvSpPr>
        <p:spPr>
          <a:xfrm>
            <a:off x="914400" y="1765300"/>
            <a:ext cx="6031866" cy="3467100"/>
          </a:xfrm>
        </p:spPr>
        <p:txBody>
          <a:bodyPr>
            <a:noAutofit/>
          </a:bodyPr>
          <a:lstStyle>
            <a:lvl1pPr>
              <a:defRPr sz="2000"/>
            </a:lvl1pPr>
            <a:lvl2pPr>
              <a:defRPr sz="18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C51A2EC0-3A0A-A42B-B598-7EFA63CE4FC4}"/>
              </a:ext>
            </a:extLst>
          </p:cNvPr>
          <p:cNvSpPr txBox="1">
            <a:spLocks/>
          </p:cNvSpPr>
          <p:nvPr userDrawn="1"/>
        </p:nvSpPr>
        <p:spPr>
          <a:xfrm>
            <a:off x="7648465" y="457200"/>
            <a:ext cx="1618365" cy="1541656"/>
          </a:xfrm>
          <a:prstGeom prst="rect">
            <a:avLst/>
          </a:prstGeom>
        </p:spPr>
        <p:txBody>
          <a:bodyPr vert="horz"/>
          <a:lstStyle>
            <a:lvl1pPr algn="l" defTabSz="914400" rtl="0" eaLnBrk="1" latinLnBrk="0" hangingPunct="1">
              <a:lnSpc>
                <a:spcPct val="90000"/>
              </a:lnSpc>
              <a:spcBef>
                <a:spcPct val="0"/>
              </a:spcBef>
              <a:buNone/>
              <a:defRPr sz="2800" b="0" i="0" kern="1200">
                <a:solidFill>
                  <a:schemeClr val="bg1"/>
                </a:solidFill>
                <a:latin typeface="Georgia" panose="02040502050405020303" pitchFamily="18" charset="0"/>
                <a:ea typeface="Georgia" panose="02040502050405020303" pitchFamily="18" charset="0"/>
                <a:cs typeface="Georgia" panose="02040502050405020303" pitchFamily="18" charset="0"/>
              </a:defRPr>
            </a:lvl1pPr>
          </a:lstStyle>
          <a:p>
            <a:r>
              <a:rPr lang="en-US" sz="13800">
                <a:solidFill>
                  <a:schemeClr val="tx1"/>
                </a:solidFill>
                <a:latin typeface="Arial" panose="020B0604020202020204" pitchFamily="34" charset="0"/>
                <a:cs typeface="Arial" panose="020B0604020202020204" pitchFamily="34" charset="0"/>
                <a:sym typeface="Arial" panose="020B0604020202020204" pitchFamily="34" charset="0"/>
              </a:rPr>
              <a:t>“</a:t>
            </a:r>
          </a:p>
        </p:txBody>
      </p:sp>
      <p:sp>
        <p:nvSpPr>
          <p:cNvPr id="11" name="Title 1">
            <a:extLst>
              <a:ext uri="{FF2B5EF4-FFF2-40B4-BE49-F238E27FC236}">
                <a16:creationId xmlns:a16="http://schemas.microsoft.com/office/drawing/2014/main" id="{8E202D28-70D8-09F3-E96C-8F39E8EDF746}"/>
              </a:ext>
            </a:extLst>
          </p:cNvPr>
          <p:cNvSpPr txBox="1">
            <a:spLocks/>
          </p:cNvSpPr>
          <p:nvPr userDrawn="1"/>
        </p:nvSpPr>
        <p:spPr>
          <a:xfrm rot="10800000">
            <a:off x="10114848" y="4308889"/>
            <a:ext cx="1618365" cy="1541656"/>
          </a:xfrm>
          <a:prstGeom prst="rect">
            <a:avLst/>
          </a:prstGeom>
        </p:spPr>
        <p:txBody>
          <a:bodyPr vert="horz"/>
          <a:lstStyle>
            <a:lvl1pPr algn="l" defTabSz="914400" rtl="0" eaLnBrk="1" latinLnBrk="0" hangingPunct="1">
              <a:lnSpc>
                <a:spcPct val="90000"/>
              </a:lnSpc>
              <a:spcBef>
                <a:spcPct val="0"/>
              </a:spcBef>
              <a:buNone/>
              <a:defRPr sz="2800" b="0" i="0" kern="1200">
                <a:solidFill>
                  <a:schemeClr val="bg1"/>
                </a:solidFill>
                <a:latin typeface="Georgia" panose="02040502050405020303" pitchFamily="18" charset="0"/>
                <a:ea typeface="Georgia" panose="02040502050405020303" pitchFamily="18" charset="0"/>
                <a:cs typeface="Georgia" panose="02040502050405020303" pitchFamily="18" charset="0"/>
              </a:defRPr>
            </a:lvl1pPr>
          </a:lstStyle>
          <a:p>
            <a:r>
              <a:rPr lang="en-US" sz="13800">
                <a:solidFill>
                  <a:schemeClr val="tx1"/>
                </a:solidFill>
                <a:latin typeface="Arial" panose="020B0604020202020204" pitchFamily="34" charset="0"/>
                <a:cs typeface="Arial" panose="020B0604020202020204" pitchFamily="34" charset="0"/>
                <a:sym typeface="Arial" panose="020B0604020202020204" pitchFamily="34" charset="0"/>
              </a:rPr>
              <a:t>“</a:t>
            </a:r>
          </a:p>
        </p:txBody>
      </p:sp>
      <p:sp>
        <p:nvSpPr>
          <p:cNvPr id="16" name="Text Placeholder 15">
            <a:extLst>
              <a:ext uri="{FF2B5EF4-FFF2-40B4-BE49-F238E27FC236}">
                <a16:creationId xmlns:a16="http://schemas.microsoft.com/office/drawing/2014/main" id="{551637F9-8903-F200-B2D3-7DDFA41873D6}"/>
              </a:ext>
            </a:extLst>
          </p:cNvPr>
          <p:cNvSpPr>
            <a:spLocks noGrp="1"/>
          </p:cNvSpPr>
          <p:nvPr>
            <p:ph type="body" sz="quarter" idx="11" hasCustomPrompt="1"/>
          </p:nvPr>
        </p:nvSpPr>
        <p:spPr>
          <a:xfrm>
            <a:off x="8140700" y="1661622"/>
            <a:ext cx="3365500" cy="2984500"/>
          </a:xfrm>
        </p:spPr>
        <p:txBody>
          <a:bodyPr anchor="ctr" anchorCtr="0">
            <a:noAutofit/>
          </a:bodyPr>
          <a:lstStyle>
            <a:lvl1pPr algn="ctr">
              <a:defRPr sz="2400"/>
            </a:lvl1pPr>
          </a:lstStyle>
          <a:p>
            <a:pPr lvl="0"/>
            <a:r>
              <a:rPr lang="en-US"/>
              <a:t>Click to edit Master </a:t>
            </a:r>
            <a:br>
              <a:rPr lang="en-US"/>
            </a:br>
            <a:r>
              <a:rPr lang="en-US"/>
              <a:t>text styles</a:t>
            </a:r>
          </a:p>
        </p:txBody>
      </p:sp>
      <p:grpSp>
        <p:nvGrpSpPr>
          <p:cNvPr id="8" name="Group 7">
            <a:extLst>
              <a:ext uri="{FF2B5EF4-FFF2-40B4-BE49-F238E27FC236}">
                <a16:creationId xmlns:a16="http://schemas.microsoft.com/office/drawing/2014/main" id="{17C0CB40-4C24-4F27-AB11-3B6ED01C98EA}"/>
              </a:ext>
            </a:extLst>
          </p:cNvPr>
          <p:cNvGrpSpPr/>
          <p:nvPr userDrawn="1"/>
        </p:nvGrpSpPr>
        <p:grpSpPr>
          <a:xfrm>
            <a:off x="0" y="6033244"/>
            <a:ext cx="12188825" cy="816138"/>
            <a:chOff x="0" y="6033244"/>
            <a:chExt cx="12188825" cy="816138"/>
          </a:xfrm>
        </p:grpSpPr>
        <p:sp>
          <p:nvSpPr>
            <p:cNvPr id="9" name="Rectangle 8">
              <a:extLst>
                <a:ext uri="{FF2B5EF4-FFF2-40B4-BE49-F238E27FC236}">
                  <a16:creationId xmlns:a16="http://schemas.microsoft.com/office/drawing/2014/main" id="{627012AE-5BCC-44C7-92AD-46541AA1CB28}"/>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12" name="Picture 11">
              <a:extLst>
                <a:ext uri="{FF2B5EF4-FFF2-40B4-BE49-F238E27FC236}">
                  <a16:creationId xmlns:a16="http://schemas.microsoft.com/office/drawing/2014/main" id="{DE49AA78-3F72-4680-AD56-BF609D0412B5}"/>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15009395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Bullets+Quote 2">
    <p:bg>
      <p:bgPr>
        <a:solidFill>
          <a:schemeClr val="tx2"/>
        </a:solidFill>
        <a:effectLst/>
      </p:bgPr>
    </p:bg>
    <p:spTree>
      <p:nvGrpSpPr>
        <p:cNvPr id="1" name=""/>
        <p:cNvGrpSpPr/>
        <p:nvPr/>
      </p:nvGrpSpPr>
      <p:grpSpPr>
        <a:xfrm>
          <a:off x="0" y="0"/>
          <a:ext cx="0" cy="0"/>
          <a:chOff x="0" y="0"/>
          <a:chExt cx="0" cy="0"/>
        </a:xfrm>
      </p:grpSpPr>
      <p:sp>
        <p:nvSpPr>
          <p:cNvPr id="4" name="Zaoblený obdélník 1">
            <a:extLst>
              <a:ext uri="{FF2B5EF4-FFF2-40B4-BE49-F238E27FC236}">
                <a16:creationId xmlns:a16="http://schemas.microsoft.com/office/drawing/2014/main" id="{34E7ADFC-A749-BB78-01E9-6385AFCDF83B}"/>
              </a:ext>
            </a:extLst>
          </p:cNvPr>
          <p:cNvSpPr/>
          <p:nvPr userDrawn="1"/>
        </p:nvSpPr>
        <p:spPr>
          <a:xfrm>
            <a:off x="455613" y="457200"/>
            <a:ext cx="6949440" cy="5254752"/>
          </a:xfrm>
          <a:prstGeom prst="roundRect">
            <a:avLst>
              <a:gd name="adj" fmla="val 36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cs typeface="Open Sans Bold"/>
            </a:endParaRPr>
          </a:p>
        </p:txBody>
      </p:sp>
      <p:sp>
        <p:nvSpPr>
          <p:cNvPr id="2" name="Title 1">
            <a:extLst>
              <a:ext uri="{FF2B5EF4-FFF2-40B4-BE49-F238E27FC236}">
                <a16:creationId xmlns:a16="http://schemas.microsoft.com/office/drawing/2014/main" id="{1AC2DDDB-98EE-9336-B6A6-F0D3375F00D7}"/>
              </a:ext>
            </a:extLst>
          </p:cNvPr>
          <p:cNvSpPr>
            <a:spLocks noGrp="1"/>
          </p:cNvSpPr>
          <p:nvPr>
            <p:ph type="title"/>
          </p:nvPr>
        </p:nvSpPr>
        <p:spPr>
          <a:xfrm>
            <a:off x="914702" y="1001681"/>
            <a:ext cx="6031262" cy="480131"/>
          </a:xfrm>
        </p:spPr>
        <p:txBody>
          <a:bodyPr wrap="square">
            <a:noAutofit/>
          </a:bodyPr>
          <a:lstStyle/>
          <a:p>
            <a:r>
              <a:rPr lang="en-US"/>
              <a:t>Click to edit Master title style</a:t>
            </a:r>
          </a:p>
        </p:txBody>
      </p:sp>
      <p:sp>
        <p:nvSpPr>
          <p:cNvPr id="7" name="Text Placeholder 6">
            <a:extLst>
              <a:ext uri="{FF2B5EF4-FFF2-40B4-BE49-F238E27FC236}">
                <a16:creationId xmlns:a16="http://schemas.microsoft.com/office/drawing/2014/main" id="{2283DBD8-A065-4FD3-A7BC-755D5DA156A0}"/>
              </a:ext>
            </a:extLst>
          </p:cNvPr>
          <p:cNvSpPr>
            <a:spLocks noGrp="1"/>
          </p:cNvSpPr>
          <p:nvPr>
            <p:ph type="body" sz="quarter" idx="10"/>
          </p:nvPr>
        </p:nvSpPr>
        <p:spPr>
          <a:xfrm>
            <a:off x="914400" y="1765300"/>
            <a:ext cx="6031866" cy="3467100"/>
          </a:xfrm>
        </p:spPr>
        <p:txBody>
          <a:bodyPr>
            <a:noAutofit/>
          </a:bodyPr>
          <a:lstStyle>
            <a:lvl1pPr>
              <a:defRPr sz="2000"/>
            </a:lvl1pPr>
            <a:lvl2pPr>
              <a:defRPr sz="18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C51A2EC0-3A0A-A42B-B598-7EFA63CE4FC4}"/>
              </a:ext>
            </a:extLst>
          </p:cNvPr>
          <p:cNvSpPr txBox="1">
            <a:spLocks/>
          </p:cNvSpPr>
          <p:nvPr userDrawn="1"/>
        </p:nvSpPr>
        <p:spPr>
          <a:xfrm>
            <a:off x="7648465" y="457200"/>
            <a:ext cx="1618365" cy="1541656"/>
          </a:xfrm>
          <a:prstGeom prst="rect">
            <a:avLst/>
          </a:prstGeom>
        </p:spPr>
        <p:txBody>
          <a:bodyPr vert="horz"/>
          <a:lstStyle>
            <a:lvl1pPr algn="l" defTabSz="914400" rtl="0" eaLnBrk="1" latinLnBrk="0" hangingPunct="1">
              <a:lnSpc>
                <a:spcPct val="90000"/>
              </a:lnSpc>
              <a:spcBef>
                <a:spcPct val="0"/>
              </a:spcBef>
              <a:buNone/>
              <a:defRPr sz="2800" b="0" i="0" kern="1200">
                <a:solidFill>
                  <a:schemeClr val="bg1"/>
                </a:solidFill>
                <a:latin typeface="Georgia" panose="02040502050405020303" pitchFamily="18" charset="0"/>
                <a:ea typeface="Georgia" panose="02040502050405020303" pitchFamily="18" charset="0"/>
                <a:cs typeface="Georgia" panose="02040502050405020303" pitchFamily="18" charset="0"/>
              </a:defRPr>
            </a:lvl1pPr>
          </a:lstStyle>
          <a:p>
            <a:r>
              <a:rPr lang="en-US" sz="13800">
                <a:solidFill>
                  <a:schemeClr val="accent2"/>
                </a:solidFill>
                <a:latin typeface="Arial" panose="020B0604020202020204" pitchFamily="34" charset="0"/>
                <a:cs typeface="Arial" panose="020B0604020202020204" pitchFamily="34" charset="0"/>
                <a:sym typeface="Arial" panose="020B0604020202020204" pitchFamily="34" charset="0"/>
              </a:rPr>
              <a:t>“</a:t>
            </a:r>
          </a:p>
        </p:txBody>
      </p:sp>
      <p:sp>
        <p:nvSpPr>
          <p:cNvPr id="11" name="Title 1">
            <a:extLst>
              <a:ext uri="{FF2B5EF4-FFF2-40B4-BE49-F238E27FC236}">
                <a16:creationId xmlns:a16="http://schemas.microsoft.com/office/drawing/2014/main" id="{8E202D28-70D8-09F3-E96C-8F39E8EDF746}"/>
              </a:ext>
            </a:extLst>
          </p:cNvPr>
          <p:cNvSpPr txBox="1">
            <a:spLocks/>
          </p:cNvSpPr>
          <p:nvPr userDrawn="1"/>
        </p:nvSpPr>
        <p:spPr>
          <a:xfrm rot="10800000">
            <a:off x="10114848" y="4308889"/>
            <a:ext cx="1618365" cy="1541656"/>
          </a:xfrm>
          <a:prstGeom prst="rect">
            <a:avLst/>
          </a:prstGeom>
        </p:spPr>
        <p:txBody>
          <a:bodyPr vert="horz"/>
          <a:lstStyle>
            <a:lvl1pPr algn="l" defTabSz="914400" rtl="0" eaLnBrk="1" latinLnBrk="0" hangingPunct="1">
              <a:lnSpc>
                <a:spcPct val="90000"/>
              </a:lnSpc>
              <a:spcBef>
                <a:spcPct val="0"/>
              </a:spcBef>
              <a:buNone/>
              <a:defRPr sz="2800" b="0" i="0" kern="1200">
                <a:solidFill>
                  <a:schemeClr val="bg1"/>
                </a:solidFill>
                <a:latin typeface="Georgia" panose="02040502050405020303" pitchFamily="18" charset="0"/>
                <a:ea typeface="Georgia" panose="02040502050405020303" pitchFamily="18" charset="0"/>
                <a:cs typeface="Georgia" panose="02040502050405020303" pitchFamily="18" charset="0"/>
              </a:defRPr>
            </a:lvl1pPr>
          </a:lstStyle>
          <a:p>
            <a:r>
              <a:rPr lang="en-US" sz="13800">
                <a:solidFill>
                  <a:schemeClr val="accent2"/>
                </a:solidFill>
                <a:latin typeface="Arial" panose="020B0604020202020204" pitchFamily="34" charset="0"/>
                <a:cs typeface="Arial" panose="020B0604020202020204" pitchFamily="34" charset="0"/>
                <a:sym typeface="Arial" panose="020B0604020202020204" pitchFamily="34" charset="0"/>
              </a:rPr>
              <a:t>“</a:t>
            </a:r>
          </a:p>
        </p:txBody>
      </p:sp>
      <p:sp>
        <p:nvSpPr>
          <p:cNvPr id="16" name="Text Placeholder 15">
            <a:extLst>
              <a:ext uri="{FF2B5EF4-FFF2-40B4-BE49-F238E27FC236}">
                <a16:creationId xmlns:a16="http://schemas.microsoft.com/office/drawing/2014/main" id="{551637F9-8903-F200-B2D3-7DDFA41873D6}"/>
              </a:ext>
            </a:extLst>
          </p:cNvPr>
          <p:cNvSpPr>
            <a:spLocks noGrp="1"/>
          </p:cNvSpPr>
          <p:nvPr>
            <p:ph type="body" sz="quarter" idx="11" hasCustomPrompt="1"/>
          </p:nvPr>
        </p:nvSpPr>
        <p:spPr>
          <a:xfrm>
            <a:off x="8140700" y="1661622"/>
            <a:ext cx="3365500" cy="2984500"/>
          </a:xfrm>
        </p:spPr>
        <p:txBody>
          <a:bodyPr anchor="ctr" anchorCtr="0">
            <a:noAutofit/>
          </a:bodyPr>
          <a:lstStyle>
            <a:lvl1pPr algn="ctr">
              <a:defRPr sz="2400">
                <a:solidFill>
                  <a:schemeClr val="bg1"/>
                </a:solidFill>
              </a:defRPr>
            </a:lvl1pPr>
          </a:lstStyle>
          <a:p>
            <a:pPr lvl="0"/>
            <a:r>
              <a:rPr lang="en-US"/>
              <a:t>Click to edit Master </a:t>
            </a:r>
            <a:br>
              <a:rPr lang="en-US"/>
            </a:br>
            <a:r>
              <a:rPr lang="en-US"/>
              <a:t>text styles</a:t>
            </a:r>
          </a:p>
        </p:txBody>
      </p:sp>
      <p:grpSp>
        <p:nvGrpSpPr>
          <p:cNvPr id="8" name="Group 7">
            <a:extLst>
              <a:ext uri="{FF2B5EF4-FFF2-40B4-BE49-F238E27FC236}">
                <a16:creationId xmlns:a16="http://schemas.microsoft.com/office/drawing/2014/main" id="{AFEEA179-DC7A-4CB2-9596-AC623D3CD777}"/>
              </a:ext>
            </a:extLst>
          </p:cNvPr>
          <p:cNvGrpSpPr/>
          <p:nvPr userDrawn="1"/>
        </p:nvGrpSpPr>
        <p:grpSpPr>
          <a:xfrm>
            <a:off x="0" y="6033244"/>
            <a:ext cx="12188825" cy="816138"/>
            <a:chOff x="0" y="6033244"/>
            <a:chExt cx="12188825" cy="816138"/>
          </a:xfrm>
        </p:grpSpPr>
        <p:sp>
          <p:nvSpPr>
            <p:cNvPr id="9" name="Rectangle 8">
              <a:extLst>
                <a:ext uri="{FF2B5EF4-FFF2-40B4-BE49-F238E27FC236}">
                  <a16:creationId xmlns:a16="http://schemas.microsoft.com/office/drawing/2014/main" id="{F9205CFC-EE76-487F-9D58-9B72C23BCA6C}"/>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12" name="Picture 11">
              <a:extLst>
                <a:ext uri="{FF2B5EF4-FFF2-40B4-BE49-F238E27FC236}">
                  <a16:creationId xmlns:a16="http://schemas.microsoft.com/office/drawing/2014/main" id="{4822FBCB-FD24-4BE2-B25D-B0578825DEBB}"/>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1450967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Bullets+Statement Callout1">
    <p:bg>
      <p:bgPr>
        <a:solidFill>
          <a:schemeClr val="accent3"/>
        </a:solidFill>
        <a:effectLst/>
      </p:bgPr>
    </p:bg>
    <p:spTree>
      <p:nvGrpSpPr>
        <p:cNvPr id="1" name=""/>
        <p:cNvGrpSpPr/>
        <p:nvPr/>
      </p:nvGrpSpPr>
      <p:grpSpPr>
        <a:xfrm>
          <a:off x="0" y="0"/>
          <a:ext cx="0" cy="0"/>
          <a:chOff x="0" y="0"/>
          <a:chExt cx="0" cy="0"/>
        </a:xfrm>
      </p:grpSpPr>
      <p:sp>
        <p:nvSpPr>
          <p:cNvPr id="4" name="Zaoblený obdélník 1">
            <a:extLst>
              <a:ext uri="{FF2B5EF4-FFF2-40B4-BE49-F238E27FC236}">
                <a16:creationId xmlns:a16="http://schemas.microsoft.com/office/drawing/2014/main" id="{34E7ADFC-A749-BB78-01E9-6385AFCDF83B}"/>
              </a:ext>
            </a:extLst>
          </p:cNvPr>
          <p:cNvSpPr/>
          <p:nvPr userDrawn="1"/>
        </p:nvSpPr>
        <p:spPr>
          <a:xfrm>
            <a:off x="455613" y="457200"/>
            <a:ext cx="6949440" cy="5254752"/>
          </a:xfrm>
          <a:prstGeom prst="roundRect">
            <a:avLst>
              <a:gd name="adj" fmla="val 36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cs typeface="Open Sans Bold"/>
            </a:endParaRPr>
          </a:p>
        </p:txBody>
      </p:sp>
      <p:sp>
        <p:nvSpPr>
          <p:cNvPr id="2" name="Title 1">
            <a:extLst>
              <a:ext uri="{FF2B5EF4-FFF2-40B4-BE49-F238E27FC236}">
                <a16:creationId xmlns:a16="http://schemas.microsoft.com/office/drawing/2014/main" id="{1AC2DDDB-98EE-9336-B6A6-F0D3375F00D7}"/>
              </a:ext>
            </a:extLst>
          </p:cNvPr>
          <p:cNvSpPr>
            <a:spLocks noGrp="1"/>
          </p:cNvSpPr>
          <p:nvPr>
            <p:ph type="title"/>
          </p:nvPr>
        </p:nvSpPr>
        <p:spPr>
          <a:xfrm>
            <a:off x="914702" y="1001681"/>
            <a:ext cx="6031262" cy="480131"/>
          </a:xfrm>
        </p:spPr>
        <p:txBody>
          <a:bodyPr wrap="square">
            <a:noAutofit/>
          </a:bodyPr>
          <a:lstStyle/>
          <a:p>
            <a:r>
              <a:rPr lang="en-US"/>
              <a:t>Click to edit Master title style</a:t>
            </a:r>
          </a:p>
        </p:txBody>
      </p:sp>
      <p:sp>
        <p:nvSpPr>
          <p:cNvPr id="7" name="Text Placeholder 6">
            <a:extLst>
              <a:ext uri="{FF2B5EF4-FFF2-40B4-BE49-F238E27FC236}">
                <a16:creationId xmlns:a16="http://schemas.microsoft.com/office/drawing/2014/main" id="{2283DBD8-A065-4FD3-A7BC-755D5DA156A0}"/>
              </a:ext>
            </a:extLst>
          </p:cNvPr>
          <p:cNvSpPr>
            <a:spLocks noGrp="1"/>
          </p:cNvSpPr>
          <p:nvPr>
            <p:ph type="body" sz="quarter" idx="10"/>
          </p:nvPr>
        </p:nvSpPr>
        <p:spPr>
          <a:xfrm>
            <a:off x="914400" y="1765300"/>
            <a:ext cx="6031866" cy="3467100"/>
          </a:xfrm>
        </p:spPr>
        <p:txBody>
          <a:bodyPr>
            <a:noAutofit/>
          </a:bodyPr>
          <a:lstStyle>
            <a:lvl1pPr>
              <a:defRPr sz="2000"/>
            </a:lvl1pPr>
            <a:lvl2pPr>
              <a:defRPr sz="18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5">
            <a:extLst>
              <a:ext uri="{FF2B5EF4-FFF2-40B4-BE49-F238E27FC236}">
                <a16:creationId xmlns:a16="http://schemas.microsoft.com/office/drawing/2014/main" id="{551637F9-8903-F200-B2D3-7DDFA41873D6}"/>
              </a:ext>
            </a:extLst>
          </p:cNvPr>
          <p:cNvSpPr>
            <a:spLocks noGrp="1"/>
          </p:cNvSpPr>
          <p:nvPr>
            <p:ph type="body" sz="quarter" idx="11"/>
          </p:nvPr>
        </p:nvSpPr>
        <p:spPr>
          <a:xfrm>
            <a:off x="7912100" y="1592326"/>
            <a:ext cx="3822700" cy="2984500"/>
          </a:xfrm>
        </p:spPr>
        <p:txBody>
          <a:bodyPr anchor="ctr" anchorCtr="0">
            <a:noAutofit/>
          </a:bodyPr>
          <a:lstStyle>
            <a:lvl1pPr algn="l">
              <a:defRPr sz="6000" b="1">
                <a:solidFill>
                  <a:schemeClr val="tx1"/>
                </a:solidFill>
              </a:defRPr>
            </a:lvl1pPr>
          </a:lstStyle>
          <a:p>
            <a:pPr lvl="0"/>
            <a:r>
              <a:rPr lang="en-US"/>
              <a:t>Click to edit Master text styles</a:t>
            </a:r>
          </a:p>
        </p:txBody>
      </p:sp>
      <p:grpSp>
        <p:nvGrpSpPr>
          <p:cNvPr id="6" name="Group 5">
            <a:extLst>
              <a:ext uri="{FF2B5EF4-FFF2-40B4-BE49-F238E27FC236}">
                <a16:creationId xmlns:a16="http://schemas.microsoft.com/office/drawing/2014/main" id="{93F11DDD-C8E1-41DF-B94F-11B9BC652A44}"/>
              </a:ext>
            </a:extLst>
          </p:cNvPr>
          <p:cNvGrpSpPr/>
          <p:nvPr userDrawn="1"/>
        </p:nvGrpSpPr>
        <p:grpSpPr>
          <a:xfrm>
            <a:off x="0" y="6033244"/>
            <a:ext cx="12188825" cy="816138"/>
            <a:chOff x="0" y="6033244"/>
            <a:chExt cx="12188825" cy="816138"/>
          </a:xfrm>
        </p:grpSpPr>
        <p:sp>
          <p:nvSpPr>
            <p:cNvPr id="8" name="Rectangle 7">
              <a:extLst>
                <a:ext uri="{FF2B5EF4-FFF2-40B4-BE49-F238E27FC236}">
                  <a16:creationId xmlns:a16="http://schemas.microsoft.com/office/drawing/2014/main" id="{A0932288-A71F-4DD3-98E3-752948E8989F}"/>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9" name="Picture 8">
              <a:extLst>
                <a:ext uri="{FF2B5EF4-FFF2-40B4-BE49-F238E27FC236}">
                  <a16:creationId xmlns:a16="http://schemas.microsoft.com/office/drawing/2014/main" id="{5D9A1721-A4CB-459F-919B-2541B41F03A8}"/>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8795483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ver_Text_Dark_2">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F89CD99-B5DF-9DB3-FBF7-34FFFBD5C8D6}"/>
              </a:ext>
            </a:extLst>
          </p:cNvPr>
          <p:cNvSpPr>
            <a:spLocks noGrp="1"/>
          </p:cNvSpPr>
          <p:nvPr>
            <p:ph type="title" hasCustomPrompt="1"/>
          </p:nvPr>
        </p:nvSpPr>
        <p:spPr>
          <a:xfrm>
            <a:off x="455614" y="1137686"/>
            <a:ext cx="6667500" cy="1846659"/>
          </a:xfrm>
        </p:spPr>
        <p:txBody>
          <a:bodyPr anchor="b" anchorCtr="0">
            <a:noAutofit/>
          </a:bodyPr>
          <a:lstStyle>
            <a:lvl1pPr>
              <a:defRPr sz="6000" b="1">
                <a:solidFill>
                  <a:schemeClr val="bg1"/>
                </a:solidFill>
              </a:defRPr>
            </a:lvl1pPr>
          </a:lstStyle>
          <a:p>
            <a:r>
              <a:rPr lang="en-US"/>
              <a:t>Presentation </a:t>
            </a:r>
            <a:br>
              <a:rPr lang="en-US"/>
            </a:br>
            <a:r>
              <a:rPr lang="en-US"/>
              <a:t>Title</a:t>
            </a:r>
          </a:p>
        </p:txBody>
      </p:sp>
      <p:sp>
        <p:nvSpPr>
          <p:cNvPr id="13" name="Text Placeholder 10">
            <a:extLst>
              <a:ext uri="{FF2B5EF4-FFF2-40B4-BE49-F238E27FC236}">
                <a16:creationId xmlns:a16="http://schemas.microsoft.com/office/drawing/2014/main" id="{FB037290-F6A3-6A0D-FD2D-BE3B500B6C8C}"/>
              </a:ext>
            </a:extLst>
          </p:cNvPr>
          <p:cNvSpPr>
            <a:spLocks noGrp="1"/>
          </p:cNvSpPr>
          <p:nvPr>
            <p:ph type="body" sz="quarter" idx="12" hasCustomPrompt="1"/>
          </p:nvPr>
        </p:nvSpPr>
        <p:spPr>
          <a:xfrm>
            <a:off x="455614" y="4640690"/>
            <a:ext cx="6667500" cy="307777"/>
          </a:xfrm>
        </p:spPr>
        <p:txBody>
          <a:bodyPr wrap="square" lIns="0" tIns="0" rIns="0" bIns="0" anchor="b" anchorCtr="0">
            <a:noAutofit/>
          </a:bodyPr>
          <a:lstStyle>
            <a:lvl1pPr>
              <a:defRPr sz="2000" b="0">
                <a:solidFill>
                  <a:schemeClr val="bg1"/>
                </a:solidFill>
              </a:defRPr>
            </a:lvl1pPr>
          </a:lstStyle>
          <a:p>
            <a:pPr lvl="0"/>
            <a:r>
              <a:rPr lang="en-US"/>
              <a:t>Presenter Name</a:t>
            </a:r>
          </a:p>
        </p:txBody>
      </p:sp>
      <p:sp>
        <p:nvSpPr>
          <p:cNvPr id="11" name="Text Placeholder 10">
            <a:extLst>
              <a:ext uri="{FF2B5EF4-FFF2-40B4-BE49-F238E27FC236}">
                <a16:creationId xmlns:a16="http://schemas.microsoft.com/office/drawing/2014/main" id="{564B92CB-F48A-22D9-264F-7B2D113915C4}"/>
              </a:ext>
            </a:extLst>
          </p:cNvPr>
          <p:cNvSpPr>
            <a:spLocks noGrp="1"/>
          </p:cNvSpPr>
          <p:nvPr>
            <p:ph type="body" sz="quarter" idx="10" hasCustomPrompt="1"/>
          </p:nvPr>
        </p:nvSpPr>
        <p:spPr>
          <a:xfrm>
            <a:off x="455614" y="3410831"/>
            <a:ext cx="6667500" cy="369332"/>
          </a:xfrm>
        </p:spPr>
        <p:txBody>
          <a:bodyPr wrap="square" lIns="0" tIns="0" rIns="0" bIns="0">
            <a:noAutofit/>
          </a:bodyPr>
          <a:lstStyle>
            <a:lvl1pPr>
              <a:defRPr sz="2400" b="1">
                <a:solidFill>
                  <a:schemeClr val="bg1"/>
                </a:solidFill>
              </a:defRPr>
            </a:lvl1pPr>
          </a:lstStyle>
          <a:p>
            <a:pPr lvl="0"/>
            <a:r>
              <a:rPr lang="en-US" err="1"/>
              <a:t>Subheader</a:t>
            </a:r>
            <a:r>
              <a:rPr lang="en-US"/>
              <a:t> on second line</a:t>
            </a:r>
          </a:p>
        </p:txBody>
      </p:sp>
      <p:sp>
        <p:nvSpPr>
          <p:cNvPr id="12" name="Text Placeholder 10">
            <a:extLst>
              <a:ext uri="{FF2B5EF4-FFF2-40B4-BE49-F238E27FC236}">
                <a16:creationId xmlns:a16="http://schemas.microsoft.com/office/drawing/2014/main" id="{80206419-225F-56A4-2184-5D75460845D9}"/>
              </a:ext>
            </a:extLst>
          </p:cNvPr>
          <p:cNvSpPr>
            <a:spLocks noGrp="1"/>
          </p:cNvSpPr>
          <p:nvPr>
            <p:ph type="body" sz="quarter" idx="11" hasCustomPrompt="1"/>
          </p:nvPr>
        </p:nvSpPr>
        <p:spPr>
          <a:xfrm>
            <a:off x="455614" y="3786750"/>
            <a:ext cx="6667500" cy="338554"/>
          </a:xfrm>
        </p:spPr>
        <p:txBody>
          <a:bodyPr wrap="square" lIns="0" tIns="0" rIns="0" bIns="0">
            <a:noAutofit/>
          </a:bodyPr>
          <a:lstStyle>
            <a:lvl1pPr>
              <a:defRPr sz="2200" b="0">
                <a:solidFill>
                  <a:schemeClr val="bg1">
                    <a:alpha val="73000"/>
                  </a:schemeClr>
                </a:solidFill>
              </a:defRPr>
            </a:lvl1pPr>
          </a:lstStyle>
          <a:p>
            <a:pPr lvl="0"/>
            <a:r>
              <a:rPr lang="en-US" err="1"/>
              <a:t>Subheader</a:t>
            </a:r>
            <a:r>
              <a:rPr lang="en-US"/>
              <a:t> on third line</a:t>
            </a:r>
          </a:p>
        </p:txBody>
      </p:sp>
      <p:sp>
        <p:nvSpPr>
          <p:cNvPr id="14" name="Text Placeholder 10">
            <a:extLst>
              <a:ext uri="{FF2B5EF4-FFF2-40B4-BE49-F238E27FC236}">
                <a16:creationId xmlns:a16="http://schemas.microsoft.com/office/drawing/2014/main" id="{B910DE91-7C81-793F-383D-2851A59F8E00}"/>
              </a:ext>
            </a:extLst>
          </p:cNvPr>
          <p:cNvSpPr>
            <a:spLocks noGrp="1"/>
          </p:cNvSpPr>
          <p:nvPr>
            <p:ph type="body" sz="quarter" idx="13" hasCustomPrompt="1"/>
          </p:nvPr>
        </p:nvSpPr>
        <p:spPr>
          <a:xfrm>
            <a:off x="455614" y="5001145"/>
            <a:ext cx="6667500" cy="246221"/>
          </a:xfrm>
        </p:spPr>
        <p:txBody>
          <a:bodyPr wrap="square" lIns="0" tIns="0" rIns="0" bIns="0">
            <a:noAutofit/>
          </a:bodyPr>
          <a:lstStyle>
            <a:lvl1pPr>
              <a:defRPr sz="1600" b="0">
                <a:solidFill>
                  <a:schemeClr val="bg1"/>
                </a:solidFill>
              </a:defRPr>
            </a:lvl1pPr>
          </a:lstStyle>
          <a:p>
            <a:pPr lvl="0"/>
            <a:r>
              <a:rPr lang="en-US"/>
              <a:t>Month Day, Year</a:t>
            </a:r>
          </a:p>
        </p:txBody>
      </p:sp>
      <p:sp>
        <p:nvSpPr>
          <p:cNvPr id="2" name="Obdélník 4">
            <a:extLst>
              <a:ext uri="{FF2B5EF4-FFF2-40B4-BE49-F238E27FC236}">
                <a16:creationId xmlns:a16="http://schemas.microsoft.com/office/drawing/2014/main" id="{CEE436F3-4D65-9951-C7CF-FA0F9E479F28}"/>
              </a:ext>
            </a:extLst>
          </p:cNvPr>
          <p:cNvSpPr/>
          <p:nvPr userDrawn="1"/>
        </p:nvSpPr>
        <p:spPr>
          <a:xfrm flipV="1">
            <a:off x="0" y="6210297"/>
            <a:ext cx="12188825" cy="6477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Arial" panose="020B0604020202020204" pitchFamily="34" charset="0"/>
              <a:cs typeface="Arial" panose="020B0604020202020204" pitchFamily="34" charset="0"/>
              <a:sym typeface="Arial" panose="020B0604020202020204" pitchFamily="34" charset="0"/>
            </a:endParaRPr>
          </a:p>
        </p:txBody>
      </p:sp>
      <p:pic>
        <p:nvPicPr>
          <p:cNvPr id="4" name="Picture 3" descr="A blue and black logo&#10;&#10;AI-generated content may be incorrect.">
            <a:extLst>
              <a:ext uri="{FF2B5EF4-FFF2-40B4-BE49-F238E27FC236}">
                <a16:creationId xmlns:a16="http://schemas.microsoft.com/office/drawing/2014/main" id="{1EE8E4EA-8850-29AF-EDE8-7A72398ED5E3}"/>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55612" y="6428232"/>
            <a:ext cx="1215958" cy="228600"/>
          </a:xfrm>
          <a:prstGeom prst="rect">
            <a:avLst/>
          </a:prstGeom>
        </p:spPr>
      </p:pic>
    </p:spTree>
    <p:extLst>
      <p:ext uri="{BB962C8B-B14F-4D97-AF65-F5344CB8AC3E}">
        <p14:creationId xmlns:p14="http://schemas.microsoft.com/office/powerpoint/2010/main" val="31980217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Quote_Grey">
    <p:bg>
      <p:bgPr>
        <a:solidFill>
          <a:srgbClr val="F0F5F7"/>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66B01F-F723-7035-F5AE-F0D94351066E}"/>
              </a:ext>
            </a:extLst>
          </p:cNvPr>
          <p:cNvSpPr txBox="1">
            <a:spLocks/>
          </p:cNvSpPr>
          <p:nvPr userDrawn="1"/>
        </p:nvSpPr>
        <p:spPr>
          <a:xfrm>
            <a:off x="282465" y="181672"/>
            <a:ext cx="1618365" cy="1541656"/>
          </a:xfrm>
          <a:prstGeom prst="rect">
            <a:avLst/>
          </a:prstGeom>
        </p:spPr>
        <p:txBody>
          <a:bodyPr vert="horz"/>
          <a:lstStyle>
            <a:lvl1pPr algn="l" defTabSz="914400" rtl="0" eaLnBrk="1" latinLnBrk="0" hangingPunct="1">
              <a:lnSpc>
                <a:spcPct val="90000"/>
              </a:lnSpc>
              <a:spcBef>
                <a:spcPct val="0"/>
              </a:spcBef>
              <a:buNone/>
              <a:defRPr sz="2800" b="0" i="0" kern="1200">
                <a:solidFill>
                  <a:schemeClr val="bg1"/>
                </a:solidFill>
                <a:latin typeface="Georgia" panose="02040502050405020303" pitchFamily="18" charset="0"/>
                <a:ea typeface="Georgia" panose="02040502050405020303" pitchFamily="18" charset="0"/>
                <a:cs typeface="Georgia" panose="02040502050405020303" pitchFamily="18" charset="0"/>
              </a:defRPr>
            </a:lvl1pPr>
          </a:lstStyle>
          <a:p>
            <a:r>
              <a:rPr lang="en-US" sz="16600">
                <a:solidFill>
                  <a:schemeClr val="tx1"/>
                </a:solidFill>
                <a:latin typeface="Arial" panose="020B0604020202020204" pitchFamily="34" charset="0"/>
                <a:cs typeface="Arial" panose="020B0604020202020204" pitchFamily="34" charset="0"/>
                <a:sym typeface="Arial" panose="020B0604020202020204" pitchFamily="34" charset="0"/>
              </a:rPr>
              <a:t>“</a:t>
            </a:r>
          </a:p>
        </p:txBody>
      </p:sp>
      <p:sp>
        <p:nvSpPr>
          <p:cNvPr id="3" name="Title 1">
            <a:extLst>
              <a:ext uri="{FF2B5EF4-FFF2-40B4-BE49-F238E27FC236}">
                <a16:creationId xmlns:a16="http://schemas.microsoft.com/office/drawing/2014/main" id="{5CAE9A6C-526E-6FAE-2FD8-E5793D5EFBFD}"/>
              </a:ext>
            </a:extLst>
          </p:cNvPr>
          <p:cNvSpPr txBox="1">
            <a:spLocks/>
          </p:cNvSpPr>
          <p:nvPr userDrawn="1"/>
        </p:nvSpPr>
        <p:spPr>
          <a:xfrm rot="10800000">
            <a:off x="6654209" y="4370594"/>
            <a:ext cx="1618365" cy="1541656"/>
          </a:xfrm>
          <a:prstGeom prst="rect">
            <a:avLst/>
          </a:prstGeom>
        </p:spPr>
        <p:txBody>
          <a:bodyPr vert="horz"/>
          <a:lstStyle>
            <a:lvl1pPr algn="l" defTabSz="914400" rtl="0" eaLnBrk="1" latinLnBrk="0" hangingPunct="1">
              <a:lnSpc>
                <a:spcPct val="90000"/>
              </a:lnSpc>
              <a:spcBef>
                <a:spcPct val="0"/>
              </a:spcBef>
              <a:buNone/>
              <a:defRPr sz="2800" b="0" i="0" kern="1200">
                <a:solidFill>
                  <a:schemeClr val="bg1"/>
                </a:solidFill>
                <a:latin typeface="Georgia" panose="02040502050405020303" pitchFamily="18" charset="0"/>
                <a:ea typeface="Georgia" panose="02040502050405020303" pitchFamily="18" charset="0"/>
                <a:cs typeface="Georgia" panose="02040502050405020303" pitchFamily="18" charset="0"/>
              </a:defRPr>
            </a:lvl1pPr>
          </a:lstStyle>
          <a:p>
            <a:r>
              <a:rPr lang="en-US" sz="16600">
                <a:solidFill>
                  <a:schemeClr val="tx1"/>
                </a:solidFill>
                <a:latin typeface="Arial" panose="020B0604020202020204" pitchFamily="34" charset="0"/>
                <a:cs typeface="Arial" panose="020B0604020202020204" pitchFamily="34" charset="0"/>
                <a:sym typeface="Arial" panose="020B0604020202020204" pitchFamily="34" charset="0"/>
              </a:rPr>
              <a:t>“</a:t>
            </a:r>
          </a:p>
        </p:txBody>
      </p:sp>
      <p:sp>
        <p:nvSpPr>
          <p:cNvPr id="4" name="Text Placeholder 15">
            <a:extLst>
              <a:ext uri="{FF2B5EF4-FFF2-40B4-BE49-F238E27FC236}">
                <a16:creationId xmlns:a16="http://schemas.microsoft.com/office/drawing/2014/main" id="{701F3ACB-9FA3-195F-75D6-F0325AD0293A}"/>
              </a:ext>
            </a:extLst>
          </p:cNvPr>
          <p:cNvSpPr>
            <a:spLocks noGrp="1"/>
          </p:cNvSpPr>
          <p:nvPr>
            <p:ph type="body" sz="quarter" idx="11" hasCustomPrompt="1"/>
          </p:nvPr>
        </p:nvSpPr>
        <p:spPr>
          <a:xfrm>
            <a:off x="455613" y="1554711"/>
            <a:ext cx="7620000" cy="2984500"/>
          </a:xfrm>
        </p:spPr>
        <p:txBody>
          <a:bodyPr anchor="ctr" anchorCtr="0"/>
          <a:lstStyle>
            <a:lvl1pPr algn="l">
              <a:defRPr sz="4000" b="1">
                <a:solidFill>
                  <a:schemeClr val="tx1"/>
                </a:solidFill>
              </a:defRPr>
            </a:lvl1pPr>
          </a:lstStyle>
          <a:p>
            <a:pPr lvl="0"/>
            <a:r>
              <a:rPr lang="en-US"/>
              <a:t>Click to edit Master </a:t>
            </a:r>
            <a:br>
              <a:rPr lang="en-US"/>
            </a:br>
            <a:r>
              <a:rPr lang="en-US"/>
              <a:t>text styles</a:t>
            </a:r>
          </a:p>
        </p:txBody>
      </p:sp>
      <p:grpSp>
        <p:nvGrpSpPr>
          <p:cNvPr id="5" name="Group 4">
            <a:extLst>
              <a:ext uri="{FF2B5EF4-FFF2-40B4-BE49-F238E27FC236}">
                <a16:creationId xmlns:a16="http://schemas.microsoft.com/office/drawing/2014/main" id="{8E8FFB65-78F8-47F7-A2D6-75FA7AB17D75}"/>
              </a:ext>
            </a:extLst>
          </p:cNvPr>
          <p:cNvGrpSpPr/>
          <p:nvPr userDrawn="1"/>
        </p:nvGrpSpPr>
        <p:grpSpPr>
          <a:xfrm>
            <a:off x="0" y="6033244"/>
            <a:ext cx="12188825" cy="816138"/>
            <a:chOff x="0" y="6033244"/>
            <a:chExt cx="12188825" cy="816138"/>
          </a:xfrm>
        </p:grpSpPr>
        <p:sp>
          <p:nvSpPr>
            <p:cNvPr id="6" name="Rectangle 5">
              <a:extLst>
                <a:ext uri="{FF2B5EF4-FFF2-40B4-BE49-F238E27FC236}">
                  <a16:creationId xmlns:a16="http://schemas.microsoft.com/office/drawing/2014/main" id="{4B930AAC-AAC4-4081-B0B1-11458D3A1B83}"/>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7" name="Picture 6">
              <a:extLst>
                <a:ext uri="{FF2B5EF4-FFF2-40B4-BE49-F238E27FC236}">
                  <a16:creationId xmlns:a16="http://schemas.microsoft.com/office/drawing/2014/main" id="{16F374D0-3A46-4ABF-8A62-EBCEC937188E}"/>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6159415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itle+Stat_Full-Image">
    <p:spTree>
      <p:nvGrpSpPr>
        <p:cNvPr id="1" name=""/>
        <p:cNvGrpSpPr/>
        <p:nvPr/>
      </p:nvGrpSpPr>
      <p:grpSpPr>
        <a:xfrm>
          <a:off x="0" y="0"/>
          <a:ext cx="0" cy="0"/>
          <a:chOff x="0" y="0"/>
          <a:chExt cx="0" cy="0"/>
        </a:xfrm>
      </p:grpSpPr>
      <p:sp>
        <p:nvSpPr>
          <p:cNvPr id="6" name="Zaoblený obdélník 1">
            <a:extLst>
              <a:ext uri="{FF2B5EF4-FFF2-40B4-BE49-F238E27FC236}">
                <a16:creationId xmlns:a16="http://schemas.microsoft.com/office/drawing/2014/main" id="{D6CB8B98-A7BA-E2D5-2368-A0E3427F3077}"/>
              </a:ext>
            </a:extLst>
          </p:cNvPr>
          <p:cNvSpPr/>
          <p:nvPr userDrawn="1"/>
        </p:nvSpPr>
        <p:spPr>
          <a:xfrm>
            <a:off x="7607300" y="1139732"/>
            <a:ext cx="4125912" cy="3889688"/>
          </a:xfrm>
          <a:prstGeom prst="roundRect">
            <a:avLst>
              <a:gd name="adj" fmla="val 40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cs typeface="Open Sans Bold"/>
            </a:endParaRPr>
          </a:p>
        </p:txBody>
      </p:sp>
      <p:sp>
        <p:nvSpPr>
          <p:cNvPr id="8" name="Text Placeholder 7">
            <a:extLst>
              <a:ext uri="{FF2B5EF4-FFF2-40B4-BE49-F238E27FC236}">
                <a16:creationId xmlns:a16="http://schemas.microsoft.com/office/drawing/2014/main" id="{8B208AA9-7B82-7A72-E3F8-9ED6F07D26B3}"/>
              </a:ext>
            </a:extLst>
          </p:cNvPr>
          <p:cNvSpPr>
            <a:spLocks noGrp="1"/>
          </p:cNvSpPr>
          <p:nvPr>
            <p:ph type="body" sz="quarter" idx="10" hasCustomPrompt="1"/>
          </p:nvPr>
        </p:nvSpPr>
        <p:spPr>
          <a:xfrm>
            <a:off x="8146256" y="1854825"/>
            <a:ext cx="3048000" cy="1231106"/>
          </a:xfrm>
        </p:spPr>
        <p:txBody>
          <a:bodyPr anchor="b" anchorCtr="0">
            <a:noAutofit/>
          </a:bodyPr>
          <a:lstStyle>
            <a:lvl1pPr algn="ctr">
              <a:defRPr sz="8000" b="1">
                <a:solidFill>
                  <a:srgbClr val="3185A9"/>
                </a:solidFill>
              </a:defRPr>
            </a:lvl1pPr>
            <a:lvl2pPr marL="0" indent="0">
              <a:buNone/>
              <a:defRPr/>
            </a:lvl2pPr>
          </a:lstStyle>
          <a:p>
            <a:pPr lvl="0"/>
            <a:r>
              <a:rPr lang="en-US"/>
              <a:t>X%</a:t>
            </a:r>
          </a:p>
        </p:txBody>
      </p:sp>
      <p:sp>
        <p:nvSpPr>
          <p:cNvPr id="11" name="Text Placeholder 10">
            <a:extLst>
              <a:ext uri="{FF2B5EF4-FFF2-40B4-BE49-F238E27FC236}">
                <a16:creationId xmlns:a16="http://schemas.microsoft.com/office/drawing/2014/main" id="{82A07894-7217-8681-338A-3F1A6141E7A7}"/>
              </a:ext>
            </a:extLst>
          </p:cNvPr>
          <p:cNvSpPr>
            <a:spLocks noGrp="1"/>
          </p:cNvSpPr>
          <p:nvPr>
            <p:ph type="body" sz="quarter" idx="11"/>
          </p:nvPr>
        </p:nvSpPr>
        <p:spPr>
          <a:xfrm>
            <a:off x="8146256" y="3238500"/>
            <a:ext cx="3048000" cy="1257300"/>
          </a:xfrm>
        </p:spPr>
        <p:txBody>
          <a:bodyPr>
            <a:noAutofit/>
          </a:bodyPr>
          <a:lstStyle>
            <a:lvl1pPr algn="ctr">
              <a:defRPr sz="2000"/>
            </a:lvl1pPr>
            <a:lvl2pPr marL="0" indent="0">
              <a:buNone/>
              <a:defRPr/>
            </a:lvl2pPr>
          </a:lstStyle>
          <a:p>
            <a:pPr lvl="0"/>
            <a:r>
              <a:rPr lang="en-US"/>
              <a:t>Click to edit Master text styles</a:t>
            </a:r>
          </a:p>
        </p:txBody>
      </p:sp>
      <p:sp>
        <p:nvSpPr>
          <p:cNvPr id="2" name="TextBox 1">
            <a:extLst>
              <a:ext uri="{FF2B5EF4-FFF2-40B4-BE49-F238E27FC236}">
                <a16:creationId xmlns:a16="http://schemas.microsoft.com/office/drawing/2014/main" id="{5133CFC2-C46E-0A0A-6CE6-E8162DBA9AFB}"/>
              </a:ext>
            </a:extLst>
          </p:cNvPr>
          <p:cNvSpPr txBox="1"/>
          <p:nvPr userDrawn="1"/>
        </p:nvSpPr>
        <p:spPr>
          <a:xfrm>
            <a:off x="173620" y="-333813"/>
            <a:ext cx="10131321" cy="276999"/>
          </a:xfrm>
          <a:prstGeom prst="rect">
            <a:avLst/>
          </a:prstGeom>
          <a:noFill/>
        </p:spPr>
        <p:txBody>
          <a:bodyPr wrap="square" lIns="0" tIns="0" rIns="0" bIns="0" rtlCol="0">
            <a:spAutoFit/>
          </a:bodyPr>
          <a:lstStyle/>
          <a:p>
            <a:pPr marL="0" marR="0" lvl="0" indent="0" algn="l" defTabSz="456758" rtl="0" eaLnBrk="1" fontAlgn="base" latinLnBrk="0" hangingPunct="1">
              <a:lnSpc>
                <a:spcPct val="100000"/>
              </a:lnSpc>
              <a:spcBef>
                <a:spcPts val="1200"/>
              </a:spcBef>
              <a:spcAft>
                <a:spcPts val="0"/>
              </a:spcAft>
              <a:buClrTx/>
              <a:buSzTx/>
              <a:buFontTx/>
              <a:buNone/>
              <a:tabLst/>
              <a:defRPr/>
            </a:pPr>
            <a:r>
              <a:rPr lang="en-US">
                <a:solidFill>
                  <a:schemeClr val="bg1"/>
                </a:solidFill>
                <a:highlight>
                  <a:srgbClr val="FF0000"/>
                </a:highlight>
                <a:ea typeface="MetLife Circular Light" charset="0"/>
                <a:cs typeface="MetLife Circular Light" charset="0"/>
              </a:rPr>
              <a:t>NOTE-The background of this slide is intended to use either a solid color or full page image.</a:t>
            </a:r>
          </a:p>
        </p:txBody>
      </p:sp>
      <p:sp>
        <p:nvSpPr>
          <p:cNvPr id="4" name="Picture Placeholder 3">
            <a:extLst>
              <a:ext uri="{FF2B5EF4-FFF2-40B4-BE49-F238E27FC236}">
                <a16:creationId xmlns:a16="http://schemas.microsoft.com/office/drawing/2014/main" id="{98BC3496-AF34-2947-939F-B3D2433763BB}"/>
              </a:ext>
            </a:extLst>
          </p:cNvPr>
          <p:cNvSpPr>
            <a:spLocks noGrp="1"/>
          </p:cNvSpPr>
          <p:nvPr>
            <p:ph type="pic" sz="quarter" idx="12"/>
          </p:nvPr>
        </p:nvSpPr>
        <p:spPr>
          <a:xfrm>
            <a:off x="0" y="0"/>
            <a:ext cx="12188825" cy="6180138"/>
          </a:xfrm>
        </p:spPr>
        <p:txBody>
          <a:bodyPr/>
          <a:lstStyle/>
          <a:p>
            <a:r>
              <a:rPr lang="en-US"/>
              <a:t>Click icon to add picture</a:t>
            </a:r>
          </a:p>
        </p:txBody>
      </p:sp>
      <p:grpSp>
        <p:nvGrpSpPr>
          <p:cNvPr id="7" name="Group 6">
            <a:extLst>
              <a:ext uri="{FF2B5EF4-FFF2-40B4-BE49-F238E27FC236}">
                <a16:creationId xmlns:a16="http://schemas.microsoft.com/office/drawing/2014/main" id="{1200C2D0-0205-4335-B518-E50078E891F1}"/>
              </a:ext>
            </a:extLst>
          </p:cNvPr>
          <p:cNvGrpSpPr/>
          <p:nvPr userDrawn="1"/>
        </p:nvGrpSpPr>
        <p:grpSpPr>
          <a:xfrm>
            <a:off x="0" y="6033244"/>
            <a:ext cx="12188825" cy="816138"/>
            <a:chOff x="0" y="6033244"/>
            <a:chExt cx="12188825" cy="816138"/>
          </a:xfrm>
        </p:grpSpPr>
        <p:sp>
          <p:nvSpPr>
            <p:cNvPr id="9" name="Rectangle 8">
              <a:extLst>
                <a:ext uri="{FF2B5EF4-FFF2-40B4-BE49-F238E27FC236}">
                  <a16:creationId xmlns:a16="http://schemas.microsoft.com/office/drawing/2014/main" id="{82EC9F49-33DA-4500-9412-5B5E991B4B9E}"/>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10" name="Picture 9">
              <a:extLst>
                <a:ext uri="{FF2B5EF4-FFF2-40B4-BE49-F238E27FC236}">
                  <a16:creationId xmlns:a16="http://schemas.microsoft.com/office/drawing/2014/main" id="{E07618AA-1F25-4633-9C6C-22C2956C0ACA}"/>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31659259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our Content Slide 1">
    <p:bg>
      <p:bgPr>
        <a:solidFill>
          <a:srgbClr val="F0F5F7"/>
        </a:solidFill>
        <a:effectLst/>
      </p:bgPr>
    </p:bg>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097C3119-C81F-27E5-03BD-773A68443390}"/>
              </a:ext>
            </a:extLst>
          </p:cNvPr>
          <p:cNvSpPr>
            <a:spLocks/>
          </p:cNvSpPr>
          <p:nvPr userDrawn="1"/>
        </p:nvSpPr>
        <p:spPr>
          <a:xfrm>
            <a:off x="6162991" y="2298833"/>
            <a:ext cx="2716530" cy="3218300"/>
          </a:xfrm>
          <a:prstGeom prst="roundRect">
            <a:avLst>
              <a:gd name="adj" fmla="val 5847"/>
            </a:avLst>
          </a:prstGeom>
          <a:solidFill>
            <a:schemeClr val="bg1"/>
          </a:solidFill>
        </p:spPr>
        <p:txBody>
          <a:bodyPr vert="horz" lIns="0" tIns="0" rIns="0" bIns="0" rtlCol="0" anchor="ctr">
            <a:normAutofit/>
          </a:bodyPr>
          <a:lstStyle/>
          <a:p>
            <a:pPr lvl="0" indent="0" algn="ctr">
              <a:spcBef>
                <a:spcPts val="1200"/>
              </a:spcBef>
              <a:spcAft>
                <a:spcPts val="0"/>
              </a:spcAft>
              <a:buClrTx/>
              <a:buFontTx/>
              <a:buNone/>
              <a:tabLst>
                <a:tab pos="1201738" algn="l"/>
              </a:tabLst>
            </a:pPr>
            <a:endParaRPr lang="en-US" sz="2000" b="1" i="0" baseline="0" noProof="0">
              <a:solidFill>
                <a:srgbClr val="F1F6F8"/>
              </a:solidFill>
              <a:cs typeface="Arial" charset="0"/>
            </a:endParaRPr>
          </a:p>
        </p:txBody>
      </p:sp>
      <p:sp>
        <p:nvSpPr>
          <p:cNvPr id="5" name="Rounded Rectangle 4">
            <a:extLst>
              <a:ext uri="{FF2B5EF4-FFF2-40B4-BE49-F238E27FC236}">
                <a16:creationId xmlns:a16="http://schemas.microsoft.com/office/drawing/2014/main" id="{672B99E5-ED15-B649-AAA7-EC6813E6F7BA}"/>
              </a:ext>
            </a:extLst>
          </p:cNvPr>
          <p:cNvSpPr>
            <a:spLocks/>
          </p:cNvSpPr>
          <p:nvPr userDrawn="1"/>
        </p:nvSpPr>
        <p:spPr>
          <a:xfrm>
            <a:off x="9016683" y="2298833"/>
            <a:ext cx="2716530" cy="3218300"/>
          </a:xfrm>
          <a:prstGeom prst="roundRect">
            <a:avLst>
              <a:gd name="adj" fmla="val 5847"/>
            </a:avLst>
          </a:prstGeom>
          <a:solidFill>
            <a:schemeClr val="bg1"/>
          </a:solidFill>
        </p:spPr>
        <p:txBody>
          <a:bodyPr vert="horz" lIns="0" tIns="0" rIns="0" bIns="0" rtlCol="0" anchor="ctr">
            <a:normAutofit/>
          </a:bodyPr>
          <a:lstStyle/>
          <a:p>
            <a:pPr lvl="0" indent="0" algn="ctr">
              <a:spcBef>
                <a:spcPts val="1200"/>
              </a:spcBef>
              <a:spcAft>
                <a:spcPts val="0"/>
              </a:spcAft>
              <a:buClrTx/>
              <a:buFontTx/>
              <a:buNone/>
              <a:tabLst>
                <a:tab pos="1201738" algn="l"/>
              </a:tabLst>
            </a:pPr>
            <a:endParaRPr lang="en-US" sz="2000" b="1" i="0" baseline="0" noProof="0">
              <a:solidFill>
                <a:srgbClr val="F1F6F8"/>
              </a:solidFill>
              <a:cs typeface="Arial" charset="0"/>
            </a:endParaRPr>
          </a:p>
        </p:txBody>
      </p:sp>
      <p:sp>
        <p:nvSpPr>
          <p:cNvPr id="3" name="Rounded Rectangle 2">
            <a:extLst>
              <a:ext uri="{FF2B5EF4-FFF2-40B4-BE49-F238E27FC236}">
                <a16:creationId xmlns:a16="http://schemas.microsoft.com/office/drawing/2014/main" id="{CF3FFD2B-A881-F765-247C-368574CB9D2D}"/>
              </a:ext>
            </a:extLst>
          </p:cNvPr>
          <p:cNvSpPr>
            <a:spLocks/>
          </p:cNvSpPr>
          <p:nvPr userDrawn="1"/>
        </p:nvSpPr>
        <p:spPr>
          <a:xfrm>
            <a:off x="3309302" y="2298833"/>
            <a:ext cx="2716530" cy="3218300"/>
          </a:xfrm>
          <a:prstGeom prst="roundRect">
            <a:avLst>
              <a:gd name="adj" fmla="val 5847"/>
            </a:avLst>
          </a:prstGeom>
          <a:solidFill>
            <a:schemeClr val="bg1"/>
          </a:solidFill>
        </p:spPr>
        <p:txBody>
          <a:bodyPr vert="horz" lIns="0" tIns="0" rIns="0" bIns="0" rtlCol="0" anchor="ctr">
            <a:normAutofit/>
          </a:bodyPr>
          <a:lstStyle/>
          <a:p>
            <a:pPr lvl="0" indent="0" algn="ctr">
              <a:spcBef>
                <a:spcPts val="1200"/>
              </a:spcBef>
              <a:spcAft>
                <a:spcPts val="0"/>
              </a:spcAft>
              <a:buClrTx/>
              <a:buFontTx/>
              <a:buNone/>
              <a:tabLst>
                <a:tab pos="1201738" algn="l"/>
              </a:tabLst>
            </a:pPr>
            <a:endParaRPr lang="en-US" sz="2000" b="1" i="0" baseline="0" noProof="0">
              <a:solidFill>
                <a:srgbClr val="F1F6F8"/>
              </a:solidFill>
              <a:cs typeface="Arial" charset="0"/>
            </a:endParaRPr>
          </a:p>
        </p:txBody>
      </p:sp>
      <p:sp>
        <p:nvSpPr>
          <p:cNvPr id="34" name="Picture Placeholder 33">
            <a:extLst>
              <a:ext uri="{FF2B5EF4-FFF2-40B4-BE49-F238E27FC236}">
                <a16:creationId xmlns:a16="http://schemas.microsoft.com/office/drawing/2014/main" id="{FA6E1289-817D-467A-6565-1D7E4B970D0F}"/>
              </a:ext>
            </a:extLst>
          </p:cNvPr>
          <p:cNvSpPr>
            <a:spLocks noGrp="1"/>
          </p:cNvSpPr>
          <p:nvPr>
            <p:ph type="pic" sz="quarter" idx="24"/>
          </p:nvPr>
        </p:nvSpPr>
        <p:spPr>
          <a:xfrm>
            <a:off x="455613" y="1371599"/>
            <a:ext cx="2716530" cy="927234"/>
          </a:xfrm>
          <a:prstGeom prst="round2SameRect">
            <a:avLst/>
          </a:prstGeom>
          <a:solidFill>
            <a:schemeClr val="bg1">
              <a:lumMod val="95000"/>
            </a:schemeClr>
          </a:solidFill>
        </p:spPr>
        <p:txBody>
          <a:bodyPr/>
          <a:lstStyle/>
          <a:p>
            <a:r>
              <a:rPr lang="en-US"/>
              <a:t>Click icon to add picture</a:t>
            </a:r>
          </a:p>
        </p:txBody>
      </p:sp>
      <p:sp>
        <p:nvSpPr>
          <p:cNvPr id="35" name="Picture Placeholder 33">
            <a:extLst>
              <a:ext uri="{FF2B5EF4-FFF2-40B4-BE49-F238E27FC236}">
                <a16:creationId xmlns:a16="http://schemas.microsoft.com/office/drawing/2014/main" id="{40F523E4-64E4-82E6-EB4D-86BCA98C139C}"/>
              </a:ext>
            </a:extLst>
          </p:cNvPr>
          <p:cNvSpPr>
            <a:spLocks noGrp="1"/>
          </p:cNvSpPr>
          <p:nvPr>
            <p:ph type="pic" sz="quarter" idx="25"/>
          </p:nvPr>
        </p:nvSpPr>
        <p:spPr>
          <a:xfrm>
            <a:off x="3309303" y="1371599"/>
            <a:ext cx="2716530" cy="927234"/>
          </a:xfrm>
          <a:prstGeom prst="round2SameRect">
            <a:avLst/>
          </a:prstGeom>
          <a:solidFill>
            <a:schemeClr val="bg1">
              <a:lumMod val="95000"/>
            </a:schemeClr>
          </a:solidFill>
        </p:spPr>
        <p:txBody>
          <a:bodyPr/>
          <a:lstStyle/>
          <a:p>
            <a:r>
              <a:rPr lang="en-US"/>
              <a:t>Click icon to add picture</a:t>
            </a:r>
          </a:p>
        </p:txBody>
      </p:sp>
      <p:sp>
        <p:nvSpPr>
          <p:cNvPr id="36" name="Picture Placeholder 33">
            <a:extLst>
              <a:ext uri="{FF2B5EF4-FFF2-40B4-BE49-F238E27FC236}">
                <a16:creationId xmlns:a16="http://schemas.microsoft.com/office/drawing/2014/main" id="{C5B2C7DC-8801-F1AA-563C-F5FD5A443517}"/>
              </a:ext>
            </a:extLst>
          </p:cNvPr>
          <p:cNvSpPr>
            <a:spLocks noGrp="1"/>
          </p:cNvSpPr>
          <p:nvPr>
            <p:ph type="pic" sz="quarter" idx="26"/>
          </p:nvPr>
        </p:nvSpPr>
        <p:spPr>
          <a:xfrm>
            <a:off x="6162993" y="1371599"/>
            <a:ext cx="2716530" cy="927234"/>
          </a:xfrm>
          <a:prstGeom prst="round2SameRect">
            <a:avLst/>
          </a:prstGeom>
          <a:solidFill>
            <a:schemeClr val="bg1">
              <a:lumMod val="95000"/>
            </a:schemeClr>
          </a:solidFill>
        </p:spPr>
        <p:txBody>
          <a:bodyPr/>
          <a:lstStyle/>
          <a:p>
            <a:r>
              <a:rPr lang="en-US"/>
              <a:t>Click icon to add picture</a:t>
            </a:r>
          </a:p>
        </p:txBody>
      </p:sp>
      <p:sp>
        <p:nvSpPr>
          <p:cNvPr id="37" name="Picture Placeholder 33">
            <a:extLst>
              <a:ext uri="{FF2B5EF4-FFF2-40B4-BE49-F238E27FC236}">
                <a16:creationId xmlns:a16="http://schemas.microsoft.com/office/drawing/2014/main" id="{1FE9352B-DE5A-EFC6-6BA1-388764E61F5D}"/>
              </a:ext>
            </a:extLst>
          </p:cNvPr>
          <p:cNvSpPr>
            <a:spLocks noGrp="1"/>
          </p:cNvSpPr>
          <p:nvPr>
            <p:ph type="pic" sz="quarter" idx="27"/>
          </p:nvPr>
        </p:nvSpPr>
        <p:spPr>
          <a:xfrm>
            <a:off x="9016683" y="1371599"/>
            <a:ext cx="2716530" cy="927234"/>
          </a:xfrm>
          <a:prstGeom prst="round2SameRect">
            <a:avLst/>
          </a:prstGeom>
          <a:solidFill>
            <a:schemeClr val="bg1">
              <a:lumMod val="95000"/>
            </a:schemeClr>
          </a:solidFill>
        </p:spPr>
        <p:txBody>
          <a:bodyPr/>
          <a:lstStyle/>
          <a:p>
            <a:r>
              <a:rPr lang="en-US"/>
              <a:t>Click icon to add picture</a:t>
            </a:r>
          </a:p>
        </p:txBody>
      </p:sp>
      <p:sp>
        <p:nvSpPr>
          <p:cNvPr id="29" name="Rounded Rectangle 28">
            <a:extLst>
              <a:ext uri="{FF2B5EF4-FFF2-40B4-BE49-F238E27FC236}">
                <a16:creationId xmlns:a16="http://schemas.microsoft.com/office/drawing/2014/main" id="{E97B966D-F666-05C6-F97D-1284CA7E4973}"/>
              </a:ext>
            </a:extLst>
          </p:cNvPr>
          <p:cNvSpPr>
            <a:spLocks/>
          </p:cNvSpPr>
          <p:nvPr userDrawn="1"/>
        </p:nvSpPr>
        <p:spPr>
          <a:xfrm>
            <a:off x="455613" y="2298833"/>
            <a:ext cx="2716530" cy="3218300"/>
          </a:xfrm>
          <a:prstGeom prst="roundRect">
            <a:avLst>
              <a:gd name="adj" fmla="val 5847"/>
            </a:avLst>
          </a:prstGeom>
          <a:solidFill>
            <a:schemeClr val="bg1"/>
          </a:solidFill>
        </p:spPr>
        <p:txBody>
          <a:bodyPr vert="horz" lIns="0" tIns="0" rIns="0" bIns="0" rtlCol="0" anchor="ctr">
            <a:normAutofit/>
          </a:bodyPr>
          <a:lstStyle/>
          <a:p>
            <a:pPr lvl="0" indent="0" algn="ctr">
              <a:spcBef>
                <a:spcPts val="1200"/>
              </a:spcBef>
              <a:spcAft>
                <a:spcPts val="0"/>
              </a:spcAft>
              <a:buClrTx/>
              <a:buFontTx/>
              <a:buNone/>
              <a:tabLst>
                <a:tab pos="1201738" algn="l"/>
              </a:tabLst>
            </a:pPr>
            <a:endParaRPr lang="en-US" sz="2000" b="1" i="0" baseline="0" noProof="0">
              <a:solidFill>
                <a:srgbClr val="F1F6F8"/>
              </a:solidFill>
              <a:cs typeface="Arial" charset="0"/>
            </a:endParaRPr>
          </a:p>
        </p:txBody>
      </p:sp>
      <p:sp>
        <p:nvSpPr>
          <p:cNvPr id="2" name="Title 1">
            <a:extLst>
              <a:ext uri="{FF2B5EF4-FFF2-40B4-BE49-F238E27FC236}">
                <a16:creationId xmlns:a16="http://schemas.microsoft.com/office/drawing/2014/main" id="{BC54BE17-499B-DF54-7DBC-D06286F5C096}"/>
              </a:ext>
            </a:extLst>
          </p:cNvPr>
          <p:cNvSpPr>
            <a:spLocks noGrp="1"/>
          </p:cNvSpPr>
          <p:nvPr>
            <p:ph type="title" hasCustomPrompt="1"/>
          </p:nvPr>
        </p:nvSpPr>
        <p:spPr/>
        <p:txBody>
          <a:bodyPr/>
          <a:lstStyle>
            <a:lvl1pPr>
              <a:defRPr/>
            </a:lvl1pPr>
          </a:lstStyle>
          <a:p>
            <a:r>
              <a:rPr lang="en-US" sz="2800" b="1"/>
              <a:t>Four Content Slide</a:t>
            </a:r>
            <a:endParaRPr lang="en-PH"/>
          </a:p>
        </p:txBody>
      </p:sp>
      <p:sp>
        <p:nvSpPr>
          <p:cNvPr id="25" name="Text Placeholder 9">
            <a:extLst>
              <a:ext uri="{FF2B5EF4-FFF2-40B4-BE49-F238E27FC236}">
                <a16:creationId xmlns:a16="http://schemas.microsoft.com/office/drawing/2014/main" id="{20A37E35-E63D-3472-D23E-64B45043CC1E}"/>
              </a:ext>
            </a:extLst>
          </p:cNvPr>
          <p:cNvSpPr>
            <a:spLocks noGrp="1"/>
          </p:cNvSpPr>
          <p:nvPr>
            <p:ph type="body" sz="quarter" idx="20" hasCustomPrompt="1"/>
          </p:nvPr>
        </p:nvSpPr>
        <p:spPr>
          <a:xfrm>
            <a:off x="455613" y="2298833"/>
            <a:ext cx="2716530" cy="548640"/>
          </a:xfrm>
          <a:prstGeom prst="rect">
            <a:avLst/>
          </a:prstGeom>
          <a:solidFill>
            <a:schemeClr val="accent1"/>
          </a:solidFill>
        </p:spPr>
        <p:txBody>
          <a:bodyPr anchor="ctr">
            <a:noAutofit/>
          </a:bodyPr>
          <a:lstStyle>
            <a:lvl1pPr algn="ctr">
              <a:lnSpc>
                <a:spcPct val="90000"/>
              </a:lnSpc>
              <a:spcBef>
                <a:spcPts val="0"/>
              </a:spcBef>
              <a:defRPr sz="1400" b="1">
                <a:solidFill>
                  <a:schemeClr val="bg1"/>
                </a:solidFill>
              </a:defRPr>
            </a:lvl1pPr>
            <a:lvl2pPr marL="0" indent="0" algn="ctr">
              <a:buNone/>
              <a:defRPr sz="2000"/>
            </a:lvl2pPr>
          </a:lstStyle>
          <a:p>
            <a:pPr lvl="0"/>
            <a:r>
              <a:rPr lang="en-US"/>
              <a:t>Header</a:t>
            </a:r>
          </a:p>
        </p:txBody>
      </p:sp>
      <p:sp>
        <p:nvSpPr>
          <p:cNvPr id="26" name="Text Placeholder 9">
            <a:extLst>
              <a:ext uri="{FF2B5EF4-FFF2-40B4-BE49-F238E27FC236}">
                <a16:creationId xmlns:a16="http://schemas.microsoft.com/office/drawing/2014/main" id="{9F7D9601-C5AF-C26B-F888-790E7E0309AF}"/>
              </a:ext>
            </a:extLst>
          </p:cNvPr>
          <p:cNvSpPr>
            <a:spLocks noGrp="1"/>
          </p:cNvSpPr>
          <p:nvPr>
            <p:ph type="body" sz="quarter" idx="21" hasCustomPrompt="1"/>
          </p:nvPr>
        </p:nvSpPr>
        <p:spPr>
          <a:xfrm>
            <a:off x="3309303" y="2298833"/>
            <a:ext cx="2716530" cy="548640"/>
          </a:xfrm>
          <a:prstGeom prst="rect">
            <a:avLst/>
          </a:prstGeom>
          <a:solidFill>
            <a:schemeClr val="accent2"/>
          </a:solidFill>
        </p:spPr>
        <p:txBody>
          <a:bodyPr anchor="ctr">
            <a:noAutofit/>
          </a:bodyPr>
          <a:lstStyle>
            <a:lvl1pPr algn="ctr">
              <a:lnSpc>
                <a:spcPct val="90000"/>
              </a:lnSpc>
              <a:spcBef>
                <a:spcPts val="0"/>
              </a:spcBef>
              <a:defRPr sz="1400" b="1">
                <a:solidFill>
                  <a:schemeClr val="tx1"/>
                </a:solidFill>
              </a:defRPr>
            </a:lvl1pPr>
            <a:lvl2pPr marL="0" indent="0" algn="ctr">
              <a:buNone/>
              <a:defRPr sz="2000"/>
            </a:lvl2pPr>
          </a:lstStyle>
          <a:p>
            <a:pPr lvl="0"/>
            <a:r>
              <a:rPr lang="en-US"/>
              <a:t>Header</a:t>
            </a:r>
          </a:p>
        </p:txBody>
      </p:sp>
      <p:sp>
        <p:nvSpPr>
          <p:cNvPr id="27" name="Text Placeholder 9">
            <a:extLst>
              <a:ext uri="{FF2B5EF4-FFF2-40B4-BE49-F238E27FC236}">
                <a16:creationId xmlns:a16="http://schemas.microsoft.com/office/drawing/2014/main" id="{F809FC1E-8CBA-08AE-17DA-1969491D5F59}"/>
              </a:ext>
            </a:extLst>
          </p:cNvPr>
          <p:cNvSpPr>
            <a:spLocks noGrp="1"/>
          </p:cNvSpPr>
          <p:nvPr>
            <p:ph type="body" sz="quarter" idx="22" hasCustomPrompt="1"/>
          </p:nvPr>
        </p:nvSpPr>
        <p:spPr>
          <a:xfrm>
            <a:off x="6162993" y="2298833"/>
            <a:ext cx="2716530" cy="548640"/>
          </a:xfrm>
          <a:prstGeom prst="rect">
            <a:avLst/>
          </a:prstGeom>
          <a:solidFill>
            <a:schemeClr val="accent3"/>
          </a:solidFill>
        </p:spPr>
        <p:txBody>
          <a:bodyPr anchor="ctr">
            <a:noAutofit/>
          </a:bodyPr>
          <a:lstStyle>
            <a:lvl1pPr algn="ctr">
              <a:lnSpc>
                <a:spcPct val="90000"/>
              </a:lnSpc>
              <a:spcBef>
                <a:spcPts val="0"/>
              </a:spcBef>
              <a:defRPr sz="1400" b="1">
                <a:solidFill>
                  <a:schemeClr val="tx1"/>
                </a:solidFill>
              </a:defRPr>
            </a:lvl1pPr>
            <a:lvl2pPr marL="0" indent="0" algn="ctr">
              <a:buNone/>
              <a:defRPr sz="2000"/>
            </a:lvl2pPr>
          </a:lstStyle>
          <a:p>
            <a:pPr lvl="0"/>
            <a:r>
              <a:rPr lang="en-US"/>
              <a:t>Header</a:t>
            </a:r>
          </a:p>
        </p:txBody>
      </p:sp>
      <p:sp>
        <p:nvSpPr>
          <p:cNvPr id="28" name="Text Placeholder 9">
            <a:extLst>
              <a:ext uri="{FF2B5EF4-FFF2-40B4-BE49-F238E27FC236}">
                <a16:creationId xmlns:a16="http://schemas.microsoft.com/office/drawing/2014/main" id="{306AB685-BE00-0844-C04F-E96BE7D932A7}"/>
              </a:ext>
            </a:extLst>
          </p:cNvPr>
          <p:cNvSpPr>
            <a:spLocks noGrp="1"/>
          </p:cNvSpPr>
          <p:nvPr>
            <p:ph type="body" sz="quarter" idx="23" hasCustomPrompt="1"/>
          </p:nvPr>
        </p:nvSpPr>
        <p:spPr>
          <a:xfrm>
            <a:off x="9016683" y="2298833"/>
            <a:ext cx="2716530" cy="548640"/>
          </a:xfrm>
          <a:prstGeom prst="rect">
            <a:avLst/>
          </a:prstGeom>
          <a:solidFill>
            <a:schemeClr val="accent4"/>
          </a:solidFill>
        </p:spPr>
        <p:txBody>
          <a:bodyPr anchor="ctr">
            <a:noAutofit/>
          </a:bodyPr>
          <a:lstStyle>
            <a:lvl1pPr algn="ctr">
              <a:lnSpc>
                <a:spcPct val="90000"/>
              </a:lnSpc>
              <a:spcBef>
                <a:spcPts val="0"/>
              </a:spcBef>
              <a:defRPr sz="1400" b="1">
                <a:solidFill>
                  <a:schemeClr val="tx1"/>
                </a:solidFill>
              </a:defRPr>
            </a:lvl1pPr>
            <a:lvl2pPr marL="0" indent="0" algn="ctr">
              <a:buNone/>
              <a:defRPr sz="2000"/>
            </a:lvl2pPr>
          </a:lstStyle>
          <a:p>
            <a:pPr lvl="0"/>
            <a:r>
              <a:rPr lang="en-US"/>
              <a:t>Header</a:t>
            </a:r>
          </a:p>
        </p:txBody>
      </p:sp>
      <p:sp>
        <p:nvSpPr>
          <p:cNvPr id="38" name="Text Placeholder 6">
            <a:extLst>
              <a:ext uri="{FF2B5EF4-FFF2-40B4-BE49-F238E27FC236}">
                <a16:creationId xmlns:a16="http://schemas.microsoft.com/office/drawing/2014/main" id="{B9919961-A8D3-AA8B-D68E-BA9641896FD5}"/>
              </a:ext>
            </a:extLst>
          </p:cNvPr>
          <p:cNvSpPr>
            <a:spLocks noGrp="1"/>
          </p:cNvSpPr>
          <p:nvPr>
            <p:ph type="body" sz="quarter" idx="10"/>
          </p:nvPr>
        </p:nvSpPr>
        <p:spPr>
          <a:xfrm>
            <a:off x="611605" y="3012297"/>
            <a:ext cx="2404545" cy="2340011"/>
          </a:xfrm>
        </p:spPr>
        <p:txBody>
          <a:bodyPr/>
          <a:lstStyle>
            <a:lvl1pPr>
              <a:spcBef>
                <a:spcPts val="0"/>
              </a:spcBef>
              <a:spcAft>
                <a:spcPts val="600"/>
              </a:spcAft>
              <a:defRPr sz="1200"/>
            </a:lvl1pPr>
            <a:lvl2pPr marL="137160" indent="-137160">
              <a:spcBef>
                <a:spcPts val="0"/>
              </a:spcBef>
              <a:spcAft>
                <a:spcPts val="600"/>
              </a:spcAft>
              <a:defRPr sz="1100"/>
            </a:lvl2pPr>
            <a:lvl3pPr marL="274320" indent="-137160">
              <a:spcBef>
                <a:spcPts val="0"/>
              </a:spcBef>
              <a:spcAft>
                <a:spcPts val="600"/>
              </a:spcAft>
              <a:defRPr sz="1000"/>
            </a:lvl3pPr>
            <a:lvl4pPr marL="411480" indent="-137160">
              <a:spcBef>
                <a:spcPts val="0"/>
              </a:spcBef>
              <a:spcAft>
                <a:spcPts val="600"/>
              </a:spcAft>
              <a:defRPr sz="1000"/>
            </a:lvl4pPr>
            <a:lvl5pPr marL="548640">
              <a:spcBef>
                <a:spcPts val="0"/>
              </a:spcBef>
              <a:spcAft>
                <a:spcPts val="600"/>
              </a:spcAft>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1" name="Text Placeholder 6">
            <a:extLst>
              <a:ext uri="{FF2B5EF4-FFF2-40B4-BE49-F238E27FC236}">
                <a16:creationId xmlns:a16="http://schemas.microsoft.com/office/drawing/2014/main" id="{98681472-217E-C043-4B25-42B915860427}"/>
              </a:ext>
            </a:extLst>
          </p:cNvPr>
          <p:cNvSpPr>
            <a:spLocks noGrp="1"/>
          </p:cNvSpPr>
          <p:nvPr>
            <p:ph type="body" sz="quarter" idx="28"/>
          </p:nvPr>
        </p:nvSpPr>
        <p:spPr>
          <a:xfrm>
            <a:off x="3465295" y="3012297"/>
            <a:ext cx="2404545" cy="2340011"/>
          </a:xfrm>
        </p:spPr>
        <p:txBody>
          <a:bodyPr/>
          <a:lstStyle>
            <a:lvl1pPr>
              <a:spcBef>
                <a:spcPts val="0"/>
              </a:spcBef>
              <a:spcAft>
                <a:spcPts val="600"/>
              </a:spcAft>
              <a:defRPr sz="1200"/>
            </a:lvl1pPr>
            <a:lvl2pPr marL="137160" indent="-137160">
              <a:spcBef>
                <a:spcPts val="0"/>
              </a:spcBef>
              <a:spcAft>
                <a:spcPts val="600"/>
              </a:spcAft>
              <a:defRPr sz="1100"/>
            </a:lvl2pPr>
            <a:lvl3pPr marL="274320" indent="-137160">
              <a:spcBef>
                <a:spcPts val="0"/>
              </a:spcBef>
              <a:spcAft>
                <a:spcPts val="600"/>
              </a:spcAft>
              <a:defRPr sz="1000"/>
            </a:lvl3pPr>
            <a:lvl4pPr marL="411480" indent="-137160">
              <a:spcBef>
                <a:spcPts val="0"/>
              </a:spcBef>
              <a:spcAft>
                <a:spcPts val="600"/>
              </a:spcAft>
              <a:defRPr sz="1000"/>
            </a:lvl4pPr>
            <a:lvl5pPr marL="548640">
              <a:spcBef>
                <a:spcPts val="0"/>
              </a:spcBef>
              <a:spcAft>
                <a:spcPts val="600"/>
              </a:spcAft>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2" name="Text Placeholder 6">
            <a:extLst>
              <a:ext uri="{FF2B5EF4-FFF2-40B4-BE49-F238E27FC236}">
                <a16:creationId xmlns:a16="http://schemas.microsoft.com/office/drawing/2014/main" id="{17A879E1-FB8D-44DE-307A-FC209D81D17C}"/>
              </a:ext>
            </a:extLst>
          </p:cNvPr>
          <p:cNvSpPr>
            <a:spLocks noGrp="1"/>
          </p:cNvSpPr>
          <p:nvPr>
            <p:ph type="body" sz="quarter" idx="29"/>
          </p:nvPr>
        </p:nvSpPr>
        <p:spPr>
          <a:xfrm>
            <a:off x="6318986" y="3012297"/>
            <a:ext cx="2404545" cy="2340011"/>
          </a:xfrm>
        </p:spPr>
        <p:txBody>
          <a:bodyPr/>
          <a:lstStyle>
            <a:lvl1pPr>
              <a:spcBef>
                <a:spcPts val="0"/>
              </a:spcBef>
              <a:spcAft>
                <a:spcPts val="600"/>
              </a:spcAft>
              <a:defRPr sz="1200"/>
            </a:lvl1pPr>
            <a:lvl2pPr marL="137160" indent="-137160">
              <a:spcBef>
                <a:spcPts val="0"/>
              </a:spcBef>
              <a:spcAft>
                <a:spcPts val="600"/>
              </a:spcAft>
              <a:defRPr sz="1100"/>
            </a:lvl2pPr>
            <a:lvl3pPr marL="274320" indent="-137160">
              <a:spcBef>
                <a:spcPts val="0"/>
              </a:spcBef>
              <a:spcAft>
                <a:spcPts val="600"/>
              </a:spcAft>
              <a:defRPr sz="1000"/>
            </a:lvl3pPr>
            <a:lvl4pPr marL="411480" indent="-137160">
              <a:spcBef>
                <a:spcPts val="0"/>
              </a:spcBef>
              <a:spcAft>
                <a:spcPts val="600"/>
              </a:spcAft>
              <a:defRPr sz="1000"/>
            </a:lvl4pPr>
            <a:lvl5pPr marL="548640">
              <a:spcBef>
                <a:spcPts val="0"/>
              </a:spcBef>
              <a:spcAft>
                <a:spcPts val="600"/>
              </a:spcAft>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3" name="Text Placeholder 6">
            <a:extLst>
              <a:ext uri="{FF2B5EF4-FFF2-40B4-BE49-F238E27FC236}">
                <a16:creationId xmlns:a16="http://schemas.microsoft.com/office/drawing/2014/main" id="{C5F030A8-6AAB-A762-63D3-976D6C37F30A}"/>
              </a:ext>
            </a:extLst>
          </p:cNvPr>
          <p:cNvSpPr>
            <a:spLocks noGrp="1"/>
          </p:cNvSpPr>
          <p:nvPr>
            <p:ph type="body" sz="quarter" idx="30"/>
          </p:nvPr>
        </p:nvSpPr>
        <p:spPr>
          <a:xfrm>
            <a:off x="9172676" y="3012297"/>
            <a:ext cx="2404545" cy="2340011"/>
          </a:xfrm>
        </p:spPr>
        <p:txBody>
          <a:bodyPr/>
          <a:lstStyle>
            <a:lvl1pPr>
              <a:spcBef>
                <a:spcPts val="0"/>
              </a:spcBef>
              <a:spcAft>
                <a:spcPts val="600"/>
              </a:spcAft>
              <a:defRPr sz="1200"/>
            </a:lvl1pPr>
            <a:lvl2pPr marL="137160" indent="-137160">
              <a:spcBef>
                <a:spcPts val="0"/>
              </a:spcBef>
              <a:spcAft>
                <a:spcPts val="600"/>
              </a:spcAft>
              <a:defRPr sz="1100"/>
            </a:lvl2pPr>
            <a:lvl3pPr marL="274320" indent="-137160">
              <a:spcBef>
                <a:spcPts val="0"/>
              </a:spcBef>
              <a:spcAft>
                <a:spcPts val="600"/>
              </a:spcAft>
              <a:defRPr sz="1000"/>
            </a:lvl3pPr>
            <a:lvl4pPr marL="411480" indent="-137160">
              <a:spcBef>
                <a:spcPts val="0"/>
              </a:spcBef>
              <a:spcAft>
                <a:spcPts val="600"/>
              </a:spcAft>
              <a:defRPr sz="1000"/>
            </a:lvl4pPr>
            <a:lvl5pPr marL="548640">
              <a:spcBef>
                <a:spcPts val="0"/>
              </a:spcBef>
              <a:spcAft>
                <a:spcPts val="600"/>
              </a:spcAft>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9" name="Group 18">
            <a:extLst>
              <a:ext uri="{FF2B5EF4-FFF2-40B4-BE49-F238E27FC236}">
                <a16:creationId xmlns:a16="http://schemas.microsoft.com/office/drawing/2014/main" id="{77CD73FD-34AE-41BB-B29F-023B69735F3C}"/>
              </a:ext>
            </a:extLst>
          </p:cNvPr>
          <p:cNvGrpSpPr/>
          <p:nvPr userDrawn="1"/>
        </p:nvGrpSpPr>
        <p:grpSpPr>
          <a:xfrm>
            <a:off x="0" y="6033244"/>
            <a:ext cx="12188825" cy="816138"/>
            <a:chOff x="0" y="6033244"/>
            <a:chExt cx="12188825" cy="816138"/>
          </a:xfrm>
        </p:grpSpPr>
        <p:sp>
          <p:nvSpPr>
            <p:cNvPr id="20" name="Rectangle 19">
              <a:extLst>
                <a:ext uri="{FF2B5EF4-FFF2-40B4-BE49-F238E27FC236}">
                  <a16:creationId xmlns:a16="http://schemas.microsoft.com/office/drawing/2014/main" id="{039EB369-C3D4-4DB0-A665-A4E7F9DA0CB3}"/>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21" name="Picture 20">
              <a:extLst>
                <a:ext uri="{FF2B5EF4-FFF2-40B4-BE49-F238E27FC236}">
                  <a16:creationId xmlns:a16="http://schemas.microsoft.com/office/drawing/2014/main" id="{C01E5072-3E7F-43DE-ADDE-0FCF5ECF7E07}"/>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28725281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1_Custom Layout">
    <p:bg>
      <p:bgPr>
        <a:solidFill>
          <a:srgbClr val="F0F5F7"/>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6EAA3C-7BD5-8EB8-C8C5-3E167DD4CBE6}"/>
              </a:ext>
            </a:extLst>
          </p:cNvPr>
          <p:cNvSpPr>
            <a:spLocks noGrp="1"/>
          </p:cNvSpPr>
          <p:nvPr userDrawn="1">
            <p:ph type="title" hasCustomPrompt="1"/>
          </p:nvPr>
        </p:nvSpPr>
        <p:spPr>
          <a:xfrm>
            <a:off x="455613" y="474377"/>
            <a:ext cx="11277600" cy="457200"/>
          </a:xfrm>
        </p:spPr>
        <p:txBody>
          <a:bodyPr/>
          <a:lstStyle/>
          <a:p>
            <a:r>
              <a:rPr lang="en-US"/>
              <a:t>Insert Slide Title</a:t>
            </a:r>
          </a:p>
        </p:txBody>
      </p:sp>
      <p:sp>
        <p:nvSpPr>
          <p:cNvPr id="12" name="Round Same Side Corner Rectangle 11">
            <a:extLst>
              <a:ext uri="{FF2B5EF4-FFF2-40B4-BE49-F238E27FC236}">
                <a16:creationId xmlns:a16="http://schemas.microsoft.com/office/drawing/2014/main" id="{83FFA1B8-CDF8-0C5D-29ED-BBB86C2D2FC3}"/>
              </a:ext>
            </a:extLst>
          </p:cNvPr>
          <p:cNvSpPr>
            <a:spLocks/>
          </p:cNvSpPr>
          <p:nvPr userDrawn="1"/>
        </p:nvSpPr>
        <p:spPr>
          <a:xfrm>
            <a:off x="455612" y="2370824"/>
            <a:ext cx="2682240" cy="2191651"/>
          </a:xfrm>
          <a:prstGeom prst="round2SameRect">
            <a:avLst>
              <a:gd name="adj1" fmla="val 16667"/>
              <a:gd name="adj2" fmla="val 4374"/>
            </a:avLst>
          </a:prstGeom>
          <a:solidFill>
            <a:schemeClr val="bg1"/>
          </a:solidFill>
        </p:spPr>
        <p:txBody>
          <a:bodyPr vert="horz" lIns="0" tIns="0" rIns="0" bIns="0" rtlCol="0" anchor="ctr">
            <a:noAutofit/>
          </a:bodyPr>
          <a:lstStyle/>
          <a:p>
            <a:pPr lvl="0" indent="0" algn="ctr">
              <a:spcBef>
                <a:spcPts val="1200"/>
              </a:spcBef>
              <a:spcAft>
                <a:spcPts val="0"/>
              </a:spcAft>
              <a:buClrTx/>
              <a:buFontTx/>
              <a:buNone/>
              <a:tabLst>
                <a:tab pos="1201738" algn="l"/>
              </a:tabLst>
            </a:pPr>
            <a:endParaRPr lang="en-US" sz="2000" b="1" i="0" baseline="0" noProof="0">
              <a:solidFill>
                <a:srgbClr val="F1F6F8"/>
              </a:solidFill>
              <a:cs typeface="Arial" charset="0"/>
            </a:endParaRPr>
          </a:p>
        </p:txBody>
      </p:sp>
      <p:sp>
        <p:nvSpPr>
          <p:cNvPr id="13" name="Round Same Side Corner Rectangle 12">
            <a:extLst>
              <a:ext uri="{FF2B5EF4-FFF2-40B4-BE49-F238E27FC236}">
                <a16:creationId xmlns:a16="http://schemas.microsoft.com/office/drawing/2014/main" id="{F5D527EF-D489-E2C3-1DA8-BE64685972DE}"/>
              </a:ext>
            </a:extLst>
          </p:cNvPr>
          <p:cNvSpPr>
            <a:spLocks/>
          </p:cNvSpPr>
          <p:nvPr userDrawn="1"/>
        </p:nvSpPr>
        <p:spPr>
          <a:xfrm>
            <a:off x="3320732" y="2370824"/>
            <a:ext cx="2682240" cy="2191651"/>
          </a:xfrm>
          <a:prstGeom prst="round2SameRect">
            <a:avLst>
              <a:gd name="adj1" fmla="val 16667"/>
              <a:gd name="adj2" fmla="val 4038"/>
            </a:avLst>
          </a:prstGeom>
          <a:solidFill>
            <a:schemeClr val="bg1"/>
          </a:solidFill>
        </p:spPr>
        <p:txBody>
          <a:bodyPr vert="horz" lIns="0" tIns="0" rIns="0" bIns="0" rtlCol="0" anchor="ctr">
            <a:noAutofit/>
          </a:bodyPr>
          <a:lstStyle/>
          <a:p>
            <a:pPr lvl="0" indent="0" algn="ctr">
              <a:spcBef>
                <a:spcPts val="1200"/>
              </a:spcBef>
              <a:spcAft>
                <a:spcPts val="0"/>
              </a:spcAft>
              <a:buClrTx/>
              <a:buFontTx/>
              <a:buNone/>
              <a:tabLst>
                <a:tab pos="1201738" algn="l"/>
              </a:tabLst>
            </a:pPr>
            <a:endParaRPr lang="en-US" sz="2000" b="1" i="0" baseline="0" noProof="0">
              <a:solidFill>
                <a:srgbClr val="F1F6F8"/>
              </a:solidFill>
              <a:cs typeface="Arial" charset="0"/>
            </a:endParaRPr>
          </a:p>
        </p:txBody>
      </p:sp>
      <p:sp>
        <p:nvSpPr>
          <p:cNvPr id="14" name="Round Same Side Corner Rectangle 13">
            <a:extLst>
              <a:ext uri="{FF2B5EF4-FFF2-40B4-BE49-F238E27FC236}">
                <a16:creationId xmlns:a16="http://schemas.microsoft.com/office/drawing/2014/main" id="{803BC5F8-7414-B454-68A9-4EAD399E236C}"/>
              </a:ext>
            </a:extLst>
          </p:cNvPr>
          <p:cNvSpPr>
            <a:spLocks/>
          </p:cNvSpPr>
          <p:nvPr userDrawn="1"/>
        </p:nvSpPr>
        <p:spPr>
          <a:xfrm>
            <a:off x="6185851" y="2370824"/>
            <a:ext cx="2682240" cy="2191651"/>
          </a:xfrm>
          <a:prstGeom prst="round2SameRect">
            <a:avLst>
              <a:gd name="adj1" fmla="val 16667"/>
              <a:gd name="adj2" fmla="val 4374"/>
            </a:avLst>
          </a:prstGeom>
          <a:solidFill>
            <a:schemeClr val="bg1"/>
          </a:solidFill>
        </p:spPr>
        <p:txBody>
          <a:bodyPr vert="horz" lIns="0" tIns="0" rIns="0" bIns="0" rtlCol="0" anchor="ctr">
            <a:noAutofit/>
          </a:bodyPr>
          <a:lstStyle/>
          <a:p>
            <a:pPr lvl="0" indent="0" algn="ctr">
              <a:spcBef>
                <a:spcPts val="1200"/>
              </a:spcBef>
              <a:spcAft>
                <a:spcPts val="0"/>
              </a:spcAft>
              <a:buClrTx/>
              <a:buFontTx/>
              <a:buNone/>
              <a:tabLst>
                <a:tab pos="1201738" algn="l"/>
              </a:tabLst>
            </a:pPr>
            <a:endParaRPr lang="en-US" sz="2000" b="1" i="0" baseline="0" noProof="0">
              <a:solidFill>
                <a:srgbClr val="F1F6F8"/>
              </a:solidFill>
              <a:cs typeface="Arial" charset="0"/>
            </a:endParaRPr>
          </a:p>
        </p:txBody>
      </p:sp>
      <p:sp>
        <p:nvSpPr>
          <p:cNvPr id="15" name="Round Same Side Corner Rectangle 14">
            <a:extLst>
              <a:ext uri="{FF2B5EF4-FFF2-40B4-BE49-F238E27FC236}">
                <a16:creationId xmlns:a16="http://schemas.microsoft.com/office/drawing/2014/main" id="{F123E7C9-C6FE-66A3-4F01-03602121BC08}"/>
              </a:ext>
            </a:extLst>
          </p:cNvPr>
          <p:cNvSpPr>
            <a:spLocks/>
          </p:cNvSpPr>
          <p:nvPr userDrawn="1"/>
        </p:nvSpPr>
        <p:spPr>
          <a:xfrm>
            <a:off x="9050972" y="2370824"/>
            <a:ext cx="2682240" cy="2191651"/>
          </a:xfrm>
          <a:prstGeom prst="round2SameRect">
            <a:avLst>
              <a:gd name="adj1" fmla="val 16667"/>
              <a:gd name="adj2" fmla="val 4374"/>
            </a:avLst>
          </a:prstGeom>
          <a:solidFill>
            <a:schemeClr val="bg1"/>
          </a:solidFill>
        </p:spPr>
        <p:txBody>
          <a:bodyPr vert="horz" lIns="0" tIns="0" rIns="0" bIns="0" rtlCol="0" anchor="ctr">
            <a:noAutofit/>
          </a:bodyPr>
          <a:lstStyle/>
          <a:p>
            <a:pPr lvl="0" indent="0" algn="ctr">
              <a:spcBef>
                <a:spcPts val="1200"/>
              </a:spcBef>
              <a:spcAft>
                <a:spcPts val="0"/>
              </a:spcAft>
              <a:buClrTx/>
              <a:buFontTx/>
              <a:buNone/>
              <a:tabLst>
                <a:tab pos="1201738" algn="l"/>
              </a:tabLst>
            </a:pPr>
            <a:endParaRPr lang="en-US" sz="2000" b="1" i="0" baseline="0" noProof="0">
              <a:solidFill>
                <a:srgbClr val="F1F6F8"/>
              </a:solidFill>
              <a:cs typeface="Arial" charset="0"/>
            </a:endParaRPr>
          </a:p>
        </p:txBody>
      </p:sp>
      <p:sp>
        <p:nvSpPr>
          <p:cNvPr id="46" name="Round Same Side Corner Rectangle 45">
            <a:extLst>
              <a:ext uri="{FF2B5EF4-FFF2-40B4-BE49-F238E27FC236}">
                <a16:creationId xmlns:a16="http://schemas.microsoft.com/office/drawing/2014/main" id="{DED1CFA5-E032-1F05-83FC-AFB95EF1764E}"/>
              </a:ext>
            </a:extLst>
          </p:cNvPr>
          <p:cNvSpPr/>
          <p:nvPr userDrawn="1"/>
        </p:nvSpPr>
        <p:spPr>
          <a:xfrm>
            <a:off x="455612" y="2370825"/>
            <a:ext cx="2682240" cy="915300"/>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47" name="Round Same Side Corner Rectangle 46">
            <a:extLst>
              <a:ext uri="{FF2B5EF4-FFF2-40B4-BE49-F238E27FC236}">
                <a16:creationId xmlns:a16="http://schemas.microsoft.com/office/drawing/2014/main" id="{9072B668-32A5-7A33-A68A-D441C6703E46}"/>
              </a:ext>
            </a:extLst>
          </p:cNvPr>
          <p:cNvSpPr/>
          <p:nvPr userDrawn="1"/>
        </p:nvSpPr>
        <p:spPr>
          <a:xfrm>
            <a:off x="3320732" y="2370825"/>
            <a:ext cx="2682240" cy="915300"/>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48" name="Round Same Side Corner Rectangle 47">
            <a:extLst>
              <a:ext uri="{FF2B5EF4-FFF2-40B4-BE49-F238E27FC236}">
                <a16:creationId xmlns:a16="http://schemas.microsoft.com/office/drawing/2014/main" id="{A35489CB-3354-0A76-017F-85E82252B727}"/>
              </a:ext>
            </a:extLst>
          </p:cNvPr>
          <p:cNvSpPr/>
          <p:nvPr userDrawn="1"/>
        </p:nvSpPr>
        <p:spPr>
          <a:xfrm>
            <a:off x="6185851" y="2370825"/>
            <a:ext cx="2682240" cy="915300"/>
          </a:xfrm>
          <a:prstGeom prst="round2Same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49" name="Round Same Side Corner Rectangle 48">
            <a:extLst>
              <a:ext uri="{FF2B5EF4-FFF2-40B4-BE49-F238E27FC236}">
                <a16:creationId xmlns:a16="http://schemas.microsoft.com/office/drawing/2014/main" id="{B129166E-52CB-36E3-1442-A27AF9727D2B}"/>
              </a:ext>
            </a:extLst>
          </p:cNvPr>
          <p:cNvSpPr/>
          <p:nvPr userDrawn="1"/>
        </p:nvSpPr>
        <p:spPr>
          <a:xfrm>
            <a:off x="9050972" y="2370825"/>
            <a:ext cx="2682240" cy="915300"/>
          </a:xfrm>
          <a:prstGeom prst="round2Same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20" name="Text Placeholder 13">
            <a:extLst>
              <a:ext uri="{FF2B5EF4-FFF2-40B4-BE49-F238E27FC236}">
                <a16:creationId xmlns:a16="http://schemas.microsoft.com/office/drawing/2014/main" id="{17E32C15-F37B-E183-CBC7-1BF40150BFD1}"/>
              </a:ext>
            </a:extLst>
          </p:cNvPr>
          <p:cNvSpPr>
            <a:spLocks noGrp="1"/>
          </p:cNvSpPr>
          <p:nvPr>
            <p:ph type="body" sz="quarter" idx="18" hasCustomPrompt="1"/>
          </p:nvPr>
        </p:nvSpPr>
        <p:spPr>
          <a:xfrm>
            <a:off x="625968" y="3601135"/>
            <a:ext cx="2341528" cy="646331"/>
          </a:xfrm>
        </p:spPr>
        <p:txBody>
          <a:bodyPr anchor="ctr" anchorCtr="0">
            <a:noAutofit/>
          </a:bodyPr>
          <a:lstStyle>
            <a:lvl1pPr algn="ctr">
              <a:defRPr sz="1400" b="0">
                <a:solidFill>
                  <a:schemeClr val="accent1"/>
                </a:solidFill>
              </a:defRPr>
            </a:lvl1pPr>
          </a:lstStyle>
          <a:p>
            <a:pPr lvl="0"/>
            <a:r>
              <a:rPr lang="en-US"/>
              <a:t>Lorem ipsum dolor sit </a:t>
            </a:r>
            <a:r>
              <a:rPr lang="en-US" err="1"/>
              <a:t>amet</a:t>
            </a:r>
            <a:r>
              <a:rPr lang="en-US"/>
              <a:t> </a:t>
            </a:r>
            <a:br>
              <a:rPr lang="en-US"/>
            </a:br>
            <a:r>
              <a:rPr lang="en-US"/>
              <a:t>Lorem ipsum dolor sit </a:t>
            </a:r>
            <a:r>
              <a:rPr lang="en-US" err="1"/>
              <a:t>amet</a:t>
            </a:r>
            <a:r>
              <a:rPr lang="en-US"/>
              <a:t> Lorem ipsum dolor sit </a:t>
            </a:r>
            <a:r>
              <a:rPr lang="en-US" err="1"/>
              <a:t>amet</a:t>
            </a:r>
            <a:r>
              <a:rPr lang="en-US"/>
              <a:t> </a:t>
            </a:r>
          </a:p>
        </p:txBody>
      </p:sp>
      <p:sp>
        <p:nvSpPr>
          <p:cNvPr id="21" name="Text Placeholder 13">
            <a:extLst>
              <a:ext uri="{FF2B5EF4-FFF2-40B4-BE49-F238E27FC236}">
                <a16:creationId xmlns:a16="http://schemas.microsoft.com/office/drawing/2014/main" id="{908E87C9-7A01-AEC2-D913-93E44BA5CC07}"/>
              </a:ext>
            </a:extLst>
          </p:cNvPr>
          <p:cNvSpPr>
            <a:spLocks noGrp="1"/>
          </p:cNvSpPr>
          <p:nvPr>
            <p:ph type="body" sz="quarter" idx="24" hasCustomPrompt="1"/>
          </p:nvPr>
        </p:nvSpPr>
        <p:spPr>
          <a:xfrm>
            <a:off x="3491088" y="3601135"/>
            <a:ext cx="2341528" cy="646331"/>
          </a:xfrm>
        </p:spPr>
        <p:txBody>
          <a:bodyPr anchor="ctr" anchorCtr="0">
            <a:noAutofit/>
          </a:bodyPr>
          <a:lstStyle>
            <a:lvl1pPr algn="ctr">
              <a:defRPr sz="1400" b="0">
                <a:solidFill>
                  <a:schemeClr val="accent1"/>
                </a:solidFill>
              </a:defRPr>
            </a:lvl1pPr>
          </a:lstStyle>
          <a:p>
            <a:pPr lvl="0"/>
            <a:r>
              <a:rPr lang="en-US"/>
              <a:t>Lorem ipsum dolor sit </a:t>
            </a:r>
            <a:r>
              <a:rPr lang="en-US" err="1"/>
              <a:t>amet</a:t>
            </a:r>
            <a:r>
              <a:rPr lang="en-US"/>
              <a:t> </a:t>
            </a:r>
            <a:br>
              <a:rPr lang="en-US"/>
            </a:br>
            <a:r>
              <a:rPr lang="en-US"/>
              <a:t>Lorem ipsum dolor sit </a:t>
            </a:r>
            <a:r>
              <a:rPr lang="en-US" err="1"/>
              <a:t>amet</a:t>
            </a:r>
            <a:r>
              <a:rPr lang="en-US"/>
              <a:t> Lorem ipsum dolor sit </a:t>
            </a:r>
            <a:r>
              <a:rPr lang="en-US" err="1"/>
              <a:t>amet</a:t>
            </a:r>
            <a:r>
              <a:rPr lang="en-US"/>
              <a:t> </a:t>
            </a:r>
          </a:p>
        </p:txBody>
      </p:sp>
      <p:sp>
        <p:nvSpPr>
          <p:cNvPr id="22" name="Text Placeholder 13">
            <a:extLst>
              <a:ext uri="{FF2B5EF4-FFF2-40B4-BE49-F238E27FC236}">
                <a16:creationId xmlns:a16="http://schemas.microsoft.com/office/drawing/2014/main" id="{5A0DD548-B38F-CECC-EEDD-34D79E190727}"/>
              </a:ext>
            </a:extLst>
          </p:cNvPr>
          <p:cNvSpPr>
            <a:spLocks noGrp="1"/>
          </p:cNvSpPr>
          <p:nvPr>
            <p:ph type="body" sz="quarter" idx="25" hasCustomPrompt="1"/>
          </p:nvPr>
        </p:nvSpPr>
        <p:spPr>
          <a:xfrm>
            <a:off x="6356208" y="3601135"/>
            <a:ext cx="2341528" cy="646331"/>
          </a:xfrm>
        </p:spPr>
        <p:txBody>
          <a:bodyPr anchor="ctr" anchorCtr="0">
            <a:noAutofit/>
          </a:bodyPr>
          <a:lstStyle>
            <a:lvl1pPr algn="ctr">
              <a:defRPr sz="1400" b="0">
                <a:solidFill>
                  <a:schemeClr val="accent1"/>
                </a:solidFill>
              </a:defRPr>
            </a:lvl1pPr>
          </a:lstStyle>
          <a:p>
            <a:pPr lvl="0"/>
            <a:r>
              <a:rPr lang="en-US"/>
              <a:t>Lorem ipsum dolor sit </a:t>
            </a:r>
            <a:r>
              <a:rPr lang="en-US" err="1"/>
              <a:t>amet</a:t>
            </a:r>
            <a:r>
              <a:rPr lang="en-US"/>
              <a:t> </a:t>
            </a:r>
            <a:br>
              <a:rPr lang="en-US"/>
            </a:br>
            <a:r>
              <a:rPr lang="en-US"/>
              <a:t>Lorem ipsum dolor sit </a:t>
            </a:r>
            <a:r>
              <a:rPr lang="en-US" err="1"/>
              <a:t>amet</a:t>
            </a:r>
            <a:r>
              <a:rPr lang="en-US"/>
              <a:t> Lorem ipsum dolor sit </a:t>
            </a:r>
            <a:r>
              <a:rPr lang="en-US" err="1"/>
              <a:t>amet</a:t>
            </a:r>
            <a:r>
              <a:rPr lang="en-US"/>
              <a:t> </a:t>
            </a:r>
          </a:p>
        </p:txBody>
      </p:sp>
      <p:sp>
        <p:nvSpPr>
          <p:cNvPr id="23" name="Text Placeholder 13">
            <a:extLst>
              <a:ext uri="{FF2B5EF4-FFF2-40B4-BE49-F238E27FC236}">
                <a16:creationId xmlns:a16="http://schemas.microsoft.com/office/drawing/2014/main" id="{E0DDEB5A-8613-ACE2-719B-8BE73E7D37F7}"/>
              </a:ext>
            </a:extLst>
          </p:cNvPr>
          <p:cNvSpPr>
            <a:spLocks noGrp="1"/>
          </p:cNvSpPr>
          <p:nvPr>
            <p:ph type="body" sz="quarter" idx="26" hasCustomPrompt="1"/>
          </p:nvPr>
        </p:nvSpPr>
        <p:spPr>
          <a:xfrm>
            <a:off x="9221328" y="3601135"/>
            <a:ext cx="2341528" cy="646331"/>
          </a:xfrm>
        </p:spPr>
        <p:txBody>
          <a:bodyPr anchor="ctr" anchorCtr="0">
            <a:noAutofit/>
          </a:bodyPr>
          <a:lstStyle>
            <a:lvl1pPr algn="ctr">
              <a:defRPr sz="1400" b="0">
                <a:solidFill>
                  <a:schemeClr val="accent1"/>
                </a:solidFill>
              </a:defRPr>
            </a:lvl1pPr>
          </a:lstStyle>
          <a:p>
            <a:pPr lvl="0"/>
            <a:r>
              <a:rPr lang="en-US"/>
              <a:t>Lorem ipsum dolor sit </a:t>
            </a:r>
            <a:r>
              <a:rPr lang="en-US" err="1"/>
              <a:t>amet</a:t>
            </a:r>
            <a:r>
              <a:rPr lang="en-US"/>
              <a:t> </a:t>
            </a:r>
            <a:br>
              <a:rPr lang="en-US"/>
            </a:br>
            <a:r>
              <a:rPr lang="en-US"/>
              <a:t>Lorem ipsum dolor sit </a:t>
            </a:r>
            <a:r>
              <a:rPr lang="en-US" err="1"/>
              <a:t>amet</a:t>
            </a:r>
            <a:r>
              <a:rPr lang="en-US"/>
              <a:t> Lorem ipsum dolor sit </a:t>
            </a:r>
            <a:r>
              <a:rPr lang="en-US" err="1"/>
              <a:t>amet</a:t>
            </a:r>
            <a:r>
              <a:rPr lang="en-US"/>
              <a:t> </a:t>
            </a:r>
          </a:p>
        </p:txBody>
      </p:sp>
      <p:sp>
        <p:nvSpPr>
          <p:cNvPr id="26" name="Picture Placeholder 25">
            <a:extLst>
              <a:ext uri="{FF2B5EF4-FFF2-40B4-BE49-F238E27FC236}">
                <a16:creationId xmlns:a16="http://schemas.microsoft.com/office/drawing/2014/main" id="{E344DAC1-68D3-C57B-10FE-6A8E36CC01CB}"/>
              </a:ext>
            </a:extLst>
          </p:cNvPr>
          <p:cNvSpPr>
            <a:spLocks noGrp="1"/>
          </p:cNvSpPr>
          <p:nvPr>
            <p:ph type="pic" sz="quarter" idx="27"/>
          </p:nvPr>
        </p:nvSpPr>
        <p:spPr>
          <a:xfrm>
            <a:off x="1201419" y="1446900"/>
            <a:ext cx="1190625" cy="1190625"/>
          </a:xfrm>
          <a:prstGeom prst="ellipse">
            <a:avLst/>
          </a:prstGeom>
          <a:solidFill>
            <a:srgbClr val="F0F5F7"/>
          </a:solidFill>
          <a:ln w="25400">
            <a:solidFill>
              <a:schemeClr val="accent1"/>
            </a:solidFill>
          </a:ln>
        </p:spPr>
        <p:txBody>
          <a:bodyPr>
            <a:noAutofit/>
          </a:bodyPr>
          <a:lstStyle/>
          <a:p>
            <a:r>
              <a:rPr lang="en-US"/>
              <a:t>Click icon to add picture</a:t>
            </a:r>
          </a:p>
        </p:txBody>
      </p:sp>
      <p:sp>
        <p:nvSpPr>
          <p:cNvPr id="27" name="Picture Placeholder 25">
            <a:extLst>
              <a:ext uri="{FF2B5EF4-FFF2-40B4-BE49-F238E27FC236}">
                <a16:creationId xmlns:a16="http://schemas.microsoft.com/office/drawing/2014/main" id="{307621A9-D8E2-A98B-8AFB-9EABFB2CB97F}"/>
              </a:ext>
            </a:extLst>
          </p:cNvPr>
          <p:cNvSpPr>
            <a:spLocks noGrp="1"/>
          </p:cNvSpPr>
          <p:nvPr>
            <p:ph type="pic" sz="quarter" idx="28"/>
          </p:nvPr>
        </p:nvSpPr>
        <p:spPr>
          <a:xfrm>
            <a:off x="4066539" y="1446900"/>
            <a:ext cx="1190625" cy="1190625"/>
          </a:xfrm>
          <a:prstGeom prst="ellipse">
            <a:avLst/>
          </a:prstGeom>
          <a:solidFill>
            <a:srgbClr val="F0F5F7"/>
          </a:solidFill>
          <a:ln w="25400">
            <a:solidFill>
              <a:schemeClr val="accent2"/>
            </a:solidFill>
          </a:ln>
        </p:spPr>
        <p:txBody>
          <a:bodyPr>
            <a:noAutofit/>
          </a:bodyPr>
          <a:lstStyle/>
          <a:p>
            <a:r>
              <a:rPr lang="en-US"/>
              <a:t>Click icon to add picture</a:t>
            </a:r>
          </a:p>
        </p:txBody>
      </p:sp>
      <p:sp>
        <p:nvSpPr>
          <p:cNvPr id="28" name="Picture Placeholder 25">
            <a:extLst>
              <a:ext uri="{FF2B5EF4-FFF2-40B4-BE49-F238E27FC236}">
                <a16:creationId xmlns:a16="http://schemas.microsoft.com/office/drawing/2014/main" id="{29B0478F-D544-BF79-F092-57286FC34026}"/>
              </a:ext>
            </a:extLst>
          </p:cNvPr>
          <p:cNvSpPr>
            <a:spLocks noGrp="1"/>
          </p:cNvSpPr>
          <p:nvPr>
            <p:ph type="pic" sz="quarter" idx="29"/>
          </p:nvPr>
        </p:nvSpPr>
        <p:spPr>
          <a:xfrm>
            <a:off x="6931659" y="1446900"/>
            <a:ext cx="1190625" cy="1190625"/>
          </a:xfrm>
          <a:prstGeom prst="ellipse">
            <a:avLst/>
          </a:prstGeom>
          <a:solidFill>
            <a:srgbClr val="F0F5F7"/>
          </a:solidFill>
          <a:ln w="25400">
            <a:solidFill>
              <a:schemeClr val="accent3"/>
            </a:solidFill>
          </a:ln>
        </p:spPr>
        <p:txBody>
          <a:bodyPr>
            <a:noAutofit/>
          </a:bodyPr>
          <a:lstStyle/>
          <a:p>
            <a:r>
              <a:rPr lang="en-US"/>
              <a:t>Click icon to add picture</a:t>
            </a:r>
          </a:p>
        </p:txBody>
      </p:sp>
      <p:sp>
        <p:nvSpPr>
          <p:cNvPr id="29" name="Picture Placeholder 25">
            <a:extLst>
              <a:ext uri="{FF2B5EF4-FFF2-40B4-BE49-F238E27FC236}">
                <a16:creationId xmlns:a16="http://schemas.microsoft.com/office/drawing/2014/main" id="{7AB35711-E525-C3ED-470E-C20EF5C07CFD}"/>
              </a:ext>
            </a:extLst>
          </p:cNvPr>
          <p:cNvSpPr>
            <a:spLocks noGrp="1"/>
          </p:cNvSpPr>
          <p:nvPr>
            <p:ph type="pic" sz="quarter" idx="30"/>
          </p:nvPr>
        </p:nvSpPr>
        <p:spPr>
          <a:xfrm>
            <a:off x="9796780" y="1446900"/>
            <a:ext cx="1190625" cy="1190625"/>
          </a:xfrm>
          <a:prstGeom prst="ellipse">
            <a:avLst/>
          </a:prstGeom>
          <a:solidFill>
            <a:srgbClr val="F0F5F7"/>
          </a:solidFill>
          <a:ln w="25400">
            <a:solidFill>
              <a:schemeClr val="accent4"/>
            </a:solidFill>
          </a:ln>
        </p:spPr>
        <p:txBody>
          <a:bodyPr>
            <a:noAutofit/>
          </a:bodyPr>
          <a:lstStyle/>
          <a:p>
            <a:r>
              <a:rPr lang="en-US"/>
              <a:t>Click icon to add picture</a:t>
            </a:r>
          </a:p>
        </p:txBody>
      </p:sp>
      <p:sp>
        <p:nvSpPr>
          <p:cNvPr id="32" name="Rounded Rectangle 31">
            <a:extLst>
              <a:ext uri="{FF2B5EF4-FFF2-40B4-BE49-F238E27FC236}">
                <a16:creationId xmlns:a16="http://schemas.microsoft.com/office/drawing/2014/main" id="{DA9A0426-D1B3-3F87-C865-1BD71C342CCE}"/>
              </a:ext>
            </a:extLst>
          </p:cNvPr>
          <p:cNvSpPr>
            <a:spLocks/>
          </p:cNvSpPr>
          <p:nvPr userDrawn="1"/>
        </p:nvSpPr>
        <p:spPr>
          <a:xfrm>
            <a:off x="455612" y="4905375"/>
            <a:ext cx="2682240" cy="733425"/>
          </a:xfrm>
          <a:prstGeom prst="roundRect">
            <a:avLst>
              <a:gd name="adj" fmla="val 14623"/>
            </a:avLst>
          </a:prstGeom>
          <a:solidFill>
            <a:schemeClr val="bg1"/>
          </a:solidFill>
        </p:spPr>
        <p:txBody>
          <a:bodyPr vert="horz" lIns="0" tIns="0" rIns="0" bIns="0" rtlCol="0" anchor="ctr">
            <a:noAutofit/>
          </a:bodyPr>
          <a:lstStyle/>
          <a:p>
            <a:pPr lvl="0" indent="0" algn="ctr">
              <a:spcBef>
                <a:spcPts val="1200"/>
              </a:spcBef>
              <a:spcAft>
                <a:spcPts val="0"/>
              </a:spcAft>
              <a:buClrTx/>
              <a:buFontTx/>
              <a:buNone/>
              <a:tabLst>
                <a:tab pos="1201738" algn="l"/>
              </a:tabLst>
            </a:pPr>
            <a:endParaRPr lang="en-US" sz="2000" b="1" i="0" baseline="0" noProof="0">
              <a:solidFill>
                <a:srgbClr val="F1F6F8"/>
              </a:solidFill>
              <a:cs typeface="Arial" charset="0"/>
            </a:endParaRPr>
          </a:p>
        </p:txBody>
      </p:sp>
      <p:sp>
        <p:nvSpPr>
          <p:cNvPr id="33" name="Isosceles Triangle 32">
            <a:extLst>
              <a:ext uri="{FF2B5EF4-FFF2-40B4-BE49-F238E27FC236}">
                <a16:creationId xmlns:a16="http://schemas.microsoft.com/office/drawing/2014/main" id="{3BB82FFF-E94B-C7F6-F461-A6FB99DC281E}"/>
              </a:ext>
            </a:extLst>
          </p:cNvPr>
          <p:cNvSpPr/>
          <p:nvPr userDrawn="1"/>
        </p:nvSpPr>
        <p:spPr>
          <a:xfrm flipV="1">
            <a:off x="1551461" y="4562475"/>
            <a:ext cx="490543" cy="209550"/>
          </a:xfrm>
          <a:prstGeom prst="triangle">
            <a:avLst/>
          </a:prstGeom>
          <a:solidFill>
            <a:schemeClr val="bg1"/>
          </a:solidFill>
        </p:spPr>
        <p:txBody>
          <a:bodyPr vert="horz" lIns="0" tIns="0" rIns="0" bIns="0" rtlCol="0" anchor="ctr">
            <a:noAutofit/>
          </a:bodyPr>
          <a:lstStyle/>
          <a:p>
            <a:pPr lvl="0" indent="0" algn="ctr">
              <a:spcBef>
                <a:spcPts val="1200"/>
              </a:spcBef>
              <a:spcAft>
                <a:spcPts val="0"/>
              </a:spcAft>
              <a:buClrTx/>
              <a:buFontTx/>
              <a:buNone/>
              <a:tabLst>
                <a:tab pos="1201738" algn="l"/>
              </a:tabLst>
            </a:pPr>
            <a:endParaRPr lang="en-US" sz="2000" b="1" i="0" baseline="0" noProof="0">
              <a:solidFill>
                <a:srgbClr val="F1F6F8"/>
              </a:solidFill>
              <a:cs typeface="Arial" charset="0"/>
              <a:sym typeface="Arial" panose="020B0604020202020204" pitchFamily="34" charset="0"/>
            </a:endParaRPr>
          </a:p>
        </p:txBody>
      </p:sp>
      <p:sp>
        <p:nvSpPr>
          <p:cNvPr id="35" name="Rounded Rectangle 34">
            <a:extLst>
              <a:ext uri="{FF2B5EF4-FFF2-40B4-BE49-F238E27FC236}">
                <a16:creationId xmlns:a16="http://schemas.microsoft.com/office/drawing/2014/main" id="{C8B7C6B5-E3E0-D455-8BE3-59719E9487D8}"/>
              </a:ext>
            </a:extLst>
          </p:cNvPr>
          <p:cNvSpPr>
            <a:spLocks/>
          </p:cNvSpPr>
          <p:nvPr userDrawn="1"/>
        </p:nvSpPr>
        <p:spPr>
          <a:xfrm>
            <a:off x="3320732" y="4905375"/>
            <a:ext cx="2682240" cy="733425"/>
          </a:xfrm>
          <a:prstGeom prst="roundRect">
            <a:avLst>
              <a:gd name="adj" fmla="val 13651"/>
            </a:avLst>
          </a:prstGeom>
          <a:solidFill>
            <a:schemeClr val="bg1"/>
          </a:solidFill>
        </p:spPr>
        <p:txBody>
          <a:bodyPr vert="horz" lIns="0" tIns="0" rIns="0" bIns="0" rtlCol="0" anchor="ctr">
            <a:noAutofit/>
          </a:bodyPr>
          <a:lstStyle/>
          <a:p>
            <a:pPr lvl="0" indent="0" algn="ctr">
              <a:spcBef>
                <a:spcPts val="1200"/>
              </a:spcBef>
              <a:spcAft>
                <a:spcPts val="0"/>
              </a:spcAft>
              <a:buClrTx/>
              <a:buFontTx/>
              <a:buNone/>
              <a:tabLst>
                <a:tab pos="1201738" algn="l"/>
              </a:tabLst>
            </a:pPr>
            <a:endParaRPr lang="en-US" sz="2000" b="1" i="0" baseline="0" noProof="0">
              <a:solidFill>
                <a:srgbClr val="F1F6F8"/>
              </a:solidFill>
              <a:cs typeface="Arial" charset="0"/>
            </a:endParaRPr>
          </a:p>
        </p:txBody>
      </p:sp>
      <p:sp>
        <p:nvSpPr>
          <p:cNvPr id="36" name="Isosceles Triangle 35">
            <a:extLst>
              <a:ext uri="{FF2B5EF4-FFF2-40B4-BE49-F238E27FC236}">
                <a16:creationId xmlns:a16="http://schemas.microsoft.com/office/drawing/2014/main" id="{D5944E7C-4506-0815-699D-FFE20748D8A5}"/>
              </a:ext>
            </a:extLst>
          </p:cNvPr>
          <p:cNvSpPr/>
          <p:nvPr userDrawn="1"/>
        </p:nvSpPr>
        <p:spPr>
          <a:xfrm flipV="1">
            <a:off x="4416581" y="4562475"/>
            <a:ext cx="490543" cy="209550"/>
          </a:xfrm>
          <a:prstGeom prst="triangle">
            <a:avLst/>
          </a:prstGeom>
          <a:solidFill>
            <a:schemeClr val="bg1"/>
          </a:solidFill>
        </p:spPr>
        <p:txBody>
          <a:bodyPr vert="horz" lIns="0" tIns="0" rIns="0" bIns="0" rtlCol="0" anchor="ctr">
            <a:noAutofit/>
          </a:bodyPr>
          <a:lstStyle/>
          <a:p>
            <a:pPr lvl="0" indent="0" algn="ctr">
              <a:spcBef>
                <a:spcPts val="1200"/>
              </a:spcBef>
              <a:spcAft>
                <a:spcPts val="0"/>
              </a:spcAft>
              <a:buClrTx/>
              <a:buFontTx/>
              <a:buNone/>
              <a:tabLst>
                <a:tab pos="1201738" algn="l"/>
              </a:tabLst>
            </a:pPr>
            <a:endParaRPr lang="en-US" sz="2000" b="1" i="0" baseline="0" noProof="0">
              <a:solidFill>
                <a:srgbClr val="F1F6F8"/>
              </a:solidFill>
              <a:cs typeface="Arial" charset="0"/>
              <a:sym typeface="Arial" panose="020B0604020202020204" pitchFamily="34" charset="0"/>
            </a:endParaRPr>
          </a:p>
        </p:txBody>
      </p:sp>
      <p:sp>
        <p:nvSpPr>
          <p:cNvPr id="37" name="Rounded Rectangle 36">
            <a:extLst>
              <a:ext uri="{FF2B5EF4-FFF2-40B4-BE49-F238E27FC236}">
                <a16:creationId xmlns:a16="http://schemas.microsoft.com/office/drawing/2014/main" id="{AE8965F7-1663-7C37-D67C-68F8226D95D6}"/>
              </a:ext>
            </a:extLst>
          </p:cNvPr>
          <p:cNvSpPr>
            <a:spLocks/>
          </p:cNvSpPr>
          <p:nvPr userDrawn="1"/>
        </p:nvSpPr>
        <p:spPr>
          <a:xfrm>
            <a:off x="6185851" y="4905375"/>
            <a:ext cx="2682240" cy="733425"/>
          </a:xfrm>
          <a:prstGeom prst="roundRect">
            <a:avLst>
              <a:gd name="adj" fmla="val 11640"/>
            </a:avLst>
          </a:prstGeom>
          <a:solidFill>
            <a:schemeClr val="bg1"/>
          </a:solidFill>
        </p:spPr>
        <p:txBody>
          <a:bodyPr vert="horz" lIns="0" tIns="0" rIns="0" bIns="0" rtlCol="0" anchor="ctr">
            <a:noAutofit/>
          </a:bodyPr>
          <a:lstStyle/>
          <a:p>
            <a:pPr lvl="0" indent="0" algn="ctr">
              <a:spcBef>
                <a:spcPts val="1200"/>
              </a:spcBef>
              <a:spcAft>
                <a:spcPts val="0"/>
              </a:spcAft>
              <a:buClrTx/>
              <a:buFontTx/>
              <a:buNone/>
              <a:tabLst>
                <a:tab pos="1201738" algn="l"/>
              </a:tabLst>
            </a:pPr>
            <a:endParaRPr lang="en-US" sz="2000" b="1" i="0" baseline="0" noProof="0">
              <a:solidFill>
                <a:srgbClr val="F1F6F8"/>
              </a:solidFill>
              <a:cs typeface="Arial" charset="0"/>
            </a:endParaRPr>
          </a:p>
        </p:txBody>
      </p:sp>
      <p:sp>
        <p:nvSpPr>
          <p:cNvPr id="38" name="Isosceles Triangle 37">
            <a:extLst>
              <a:ext uri="{FF2B5EF4-FFF2-40B4-BE49-F238E27FC236}">
                <a16:creationId xmlns:a16="http://schemas.microsoft.com/office/drawing/2014/main" id="{4B72296C-1DA4-2304-2005-38AD6C483698}"/>
              </a:ext>
            </a:extLst>
          </p:cNvPr>
          <p:cNvSpPr/>
          <p:nvPr userDrawn="1"/>
        </p:nvSpPr>
        <p:spPr>
          <a:xfrm flipV="1">
            <a:off x="7281700" y="4562475"/>
            <a:ext cx="490543" cy="209550"/>
          </a:xfrm>
          <a:prstGeom prst="triangle">
            <a:avLst/>
          </a:prstGeom>
          <a:solidFill>
            <a:schemeClr val="bg1"/>
          </a:solidFill>
        </p:spPr>
        <p:txBody>
          <a:bodyPr vert="horz" lIns="0" tIns="0" rIns="0" bIns="0" rtlCol="0" anchor="ctr">
            <a:noAutofit/>
          </a:bodyPr>
          <a:lstStyle/>
          <a:p>
            <a:pPr lvl="0" indent="0" algn="ctr">
              <a:spcBef>
                <a:spcPts val="1200"/>
              </a:spcBef>
              <a:spcAft>
                <a:spcPts val="0"/>
              </a:spcAft>
              <a:buClrTx/>
              <a:buFontTx/>
              <a:buNone/>
              <a:tabLst>
                <a:tab pos="1201738" algn="l"/>
              </a:tabLst>
            </a:pPr>
            <a:endParaRPr lang="en-US" sz="2000" b="1" i="0" baseline="0" noProof="0">
              <a:solidFill>
                <a:srgbClr val="F1F6F8"/>
              </a:solidFill>
              <a:cs typeface="Arial" charset="0"/>
              <a:sym typeface="Arial" panose="020B0604020202020204" pitchFamily="34" charset="0"/>
            </a:endParaRPr>
          </a:p>
        </p:txBody>
      </p:sp>
      <p:sp>
        <p:nvSpPr>
          <p:cNvPr id="39" name="Rounded Rectangle 38">
            <a:extLst>
              <a:ext uri="{FF2B5EF4-FFF2-40B4-BE49-F238E27FC236}">
                <a16:creationId xmlns:a16="http://schemas.microsoft.com/office/drawing/2014/main" id="{6AD651BE-69CC-347B-3693-A165A6328B9A}"/>
              </a:ext>
            </a:extLst>
          </p:cNvPr>
          <p:cNvSpPr>
            <a:spLocks/>
          </p:cNvSpPr>
          <p:nvPr userDrawn="1"/>
        </p:nvSpPr>
        <p:spPr>
          <a:xfrm>
            <a:off x="9050972" y="4905375"/>
            <a:ext cx="2682240" cy="733425"/>
          </a:xfrm>
          <a:prstGeom prst="roundRect">
            <a:avLst>
              <a:gd name="adj" fmla="val 11640"/>
            </a:avLst>
          </a:prstGeom>
          <a:solidFill>
            <a:schemeClr val="bg1"/>
          </a:solidFill>
        </p:spPr>
        <p:txBody>
          <a:bodyPr vert="horz" lIns="0" tIns="0" rIns="0" bIns="0" rtlCol="0" anchor="ctr">
            <a:noAutofit/>
          </a:bodyPr>
          <a:lstStyle/>
          <a:p>
            <a:pPr lvl="0" indent="0" algn="ctr">
              <a:spcBef>
                <a:spcPts val="1200"/>
              </a:spcBef>
              <a:spcAft>
                <a:spcPts val="0"/>
              </a:spcAft>
              <a:buClrTx/>
              <a:buFontTx/>
              <a:buNone/>
              <a:tabLst>
                <a:tab pos="1201738" algn="l"/>
              </a:tabLst>
            </a:pPr>
            <a:endParaRPr lang="en-US" sz="2000" b="1" i="0" baseline="0" noProof="0">
              <a:solidFill>
                <a:srgbClr val="F1F6F8"/>
              </a:solidFill>
              <a:cs typeface="Arial" charset="0"/>
            </a:endParaRPr>
          </a:p>
        </p:txBody>
      </p:sp>
      <p:sp>
        <p:nvSpPr>
          <p:cNvPr id="40" name="Isosceles Triangle 39">
            <a:extLst>
              <a:ext uri="{FF2B5EF4-FFF2-40B4-BE49-F238E27FC236}">
                <a16:creationId xmlns:a16="http://schemas.microsoft.com/office/drawing/2014/main" id="{BDAFFCCF-1BC4-4237-53B0-02F3F8CA2C5A}"/>
              </a:ext>
            </a:extLst>
          </p:cNvPr>
          <p:cNvSpPr/>
          <p:nvPr userDrawn="1"/>
        </p:nvSpPr>
        <p:spPr>
          <a:xfrm flipV="1">
            <a:off x="10146820" y="4562475"/>
            <a:ext cx="490543" cy="209550"/>
          </a:xfrm>
          <a:prstGeom prst="triangle">
            <a:avLst/>
          </a:prstGeom>
          <a:solidFill>
            <a:schemeClr val="bg1"/>
          </a:solidFill>
        </p:spPr>
        <p:txBody>
          <a:bodyPr vert="horz" lIns="0" tIns="0" rIns="0" bIns="0" rtlCol="0" anchor="ctr">
            <a:noAutofit/>
          </a:bodyPr>
          <a:lstStyle/>
          <a:p>
            <a:pPr lvl="0" indent="0" algn="ctr">
              <a:spcBef>
                <a:spcPts val="1200"/>
              </a:spcBef>
              <a:spcAft>
                <a:spcPts val="0"/>
              </a:spcAft>
              <a:buClrTx/>
              <a:buFontTx/>
              <a:buNone/>
              <a:tabLst>
                <a:tab pos="1201738" algn="l"/>
              </a:tabLst>
            </a:pPr>
            <a:endParaRPr lang="en-US" sz="2000" b="1" i="0" baseline="0" noProof="0">
              <a:solidFill>
                <a:srgbClr val="F1F6F8"/>
              </a:solidFill>
              <a:cs typeface="Arial" charset="0"/>
              <a:sym typeface="Arial" panose="020B0604020202020204" pitchFamily="34" charset="0"/>
            </a:endParaRPr>
          </a:p>
        </p:txBody>
      </p:sp>
      <p:sp>
        <p:nvSpPr>
          <p:cNvPr id="41" name="Text Placeholder 13">
            <a:extLst>
              <a:ext uri="{FF2B5EF4-FFF2-40B4-BE49-F238E27FC236}">
                <a16:creationId xmlns:a16="http://schemas.microsoft.com/office/drawing/2014/main" id="{C167D1EB-563C-48D1-1480-4682264A5E0D}"/>
              </a:ext>
            </a:extLst>
          </p:cNvPr>
          <p:cNvSpPr>
            <a:spLocks noGrp="1"/>
          </p:cNvSpPr>
          <p:nvPr>
            <p:ph type="body" sz="quarter" idx="31" hasCustomPrompt="1"/>
          </p:nvPr>
        </p:nvSpPr>
        <p:spPr>
          <a:xfrm>
            <a:off x="625968" y="5056644"/>
            <a:ext cx="2341528" cy="430887"/>
          </a:xfrm>
        </p:spPr>
        <p:txBody>
          <a:bodyPr anchor="ctr" anchorCtr="0">
            <a:noAutofit/>
          </a:bodyPr>
          <a:lstStyle>
            <a:lvl1pPr algn="ctr">
              <a:defRPr sz="1400" b="0">
                <a:solidFill>
                  <a:schemeClr val="accent1"/>
                </a:solidFill>
              </a:defRPr>
            </a:lvl1pPr>
          </a:lstStyle>
          <a:p>
            <a:pPr lvl="0"/>
            <a:r>
              <a:rPr lang="en-US"/>
              <a:t>Lorem ipsum dolor sit </a:t>
            </a:r>
            <a:r>
              <a:rPr lang="en-US" err="1"/>
              <a:t>amet</a:t>
            </a:r>
            <a:endParaRPr lang="en-US"/>
          </a:p>
        </p:txBody>
      </p:sp>
      <p:sp>
        <p:nvSpPr>
          <p:cNvPr id="42" name="Text Placeholder 13">
            <a:extLst>
              <a:ext uri="{FF2B5EF4-FFF2-40B4-BE49-F238E27FC236}">
                <a16:creationId xmlns:a16="http://schemas.microsoft.com/office/drawing/2014/main" id="{53028DD2-904C-C423-ECA5-6925A13B2FE1}"/>
              </a:ext>
            </a:extLst>
          </p:cNvPr>
          <p:cNvSpPr>
            <a:spLocks noGrp="1"/>
          </p:cNvSpPr>
          <p:nvPr>
            <p:ph type="body" sz="quarter" idx="32" hasCustomPrompt="1"/>
          </p:nvPr>
        </p:nvSpPr>
        <p:spPr>
          <a:xfrm>
            <a:off x="3491088" y="5056644"/>
            <a:ext cx="2341528" cy="430887"/>
          </a:xfrm>
        </p:spPr>
        <p:txBody>
          <a:bodyPr anchor="ctr" anchorCtr="0">
            <a:noAutofit/>
          </a:bodyPr>
          <a:lstStyle>
            <a:lvl1pPr algn="ctr">
              <a:defRPr sz="1400" b="0">
                <a:solidFill>
                  <a:schemeClr val="accent1"/>
                </a:solidFill>
              </a:defRPr>
            </a:lvl1pPr>
          </a:lstStyle>
          <a:p>
            <a:pPr lvl="0"/>
            <a:r>
              <a:rPr lang="en-US"/>
              <a:t>Lorem ipsum dolor sit </a:t>
            </a:r>
            <a:r>
              <a:rPr lang="en-US" err="1"/>
              <a:t>amet</a:t>
            </a:r>
            <a:endParaRPr lang="en-US"/>
          </a:p>
        </p:txBody>
      </p:sp>
      <p:sp>
        <p:nvSpPr>
          <p:cNvPr id="43" name="Text Placeholder 13">
            <a:extLst>
              <a:ext uri="{FF2B5EF4-FFF2-40B4-BE49-F238E27FC236}">
                <a16:creationId xmlns:a16="http://schemas.microsoft.com/office/drawing/2014/main" id="{F6A547AE-18A9-C948-CDE2-B08F8E0913A4}"/>
              </a:ext>
            </a:extLst>
          </p:cNvPr>
          <p:cNvSpPr>
            <a:spLocks noGrp="1"/>
          </p:cNvSpPr>
          <p:nvPr>
            <p:ph type="body" sz="quarter" idx="33" hasCustomPrompt="1"/>
          </p:nvPr>
        </p:nvSpPr>
        <p:spPr>
          <a:xfrm>
            <a:off x="6356208" y="5056644"/>
            <a:ext cx="2341528" cy="430887"/>
          </a:xfrm>
        </p:spPr>
        <p:txBody>
          <a:bodyPr anchor="ctr" anchorCtr="0">
            <a:noAutofit/>
          </a:bodyPr>
          <a:lstStyle>
            <a:lvl1pPr algn="ctr">
              <a:defRPr sz="1400" b="0">
                <a:solidFill>
                  <a:schemeClr val="accent1"/>
                </a:solidFill>
              </a:defRPr>
            </a:lvl1pPr>
          </a:lstStyle>
          <a:p>
            <a:pPr lvl="0"/>
            <a:r>
              <a:rPr lang="en-US"/>
              <a:t>Lorem ipsum dolor sit </a:t>
            </a:r>
            <a:r>
              <a:rPr lang="en-US" err="1"/>
              <a:t>amet</a:t>
            </a:r>
            <a:endParaRPr lang="en-US"/>
          </a:p>
        </p:txBody>
      </p:sp>
      <p:sp>
        <p:nvSpPr>
          <p:cNvPr id="44" name="Text Placeholder 13">
            <a:extLst>
              <a:ext uri="{FF2B5EF4-FFF2-40B4-BE49-F238E27FC236}">
                <a16:creationId xmlns:a16="http://schemas.microsoft.com/office/drawing/2014/main" id="{57DFAF71-C3B4-84B6-2725-84D0A66D5B07}"/>
              </a:ext>
            </a:extLst>
          </p:cNvPr>
          <p:cNvSpPr>
            <a:spLocks noGrp="1"/>
          </p:cNvSpPr>
          <p:nvPr>
            <p:ph type="body" sz="quarter" idx="34" hasCustomPrompt="1"/>
          </p:nvPr>
        </p:nvSpPr>
        <p:spPr>
          <a:xfrm>
            <a:off x="9221328" y="5056644"/>
            <a:ext cx="2341528" cy="430887"/>
          </a:xfrm>
        </p:spPr>
        <p:txBody>
          <a:bodyPr anchor="ctr" anchorCtr="0">
            <a:noAutofit/>
          </a:bodyPr>
          <a:lstStyle>
            <a:lvl1pPr algn="ctr">
              <a:defRPr sz="1400" b="0">
                <a:solidFill>
                  <a:schemeClr val="accent1"/>
                </a:solidFill>
              </a:defRPr>
            </a:lvl1pPr>
          </a:lstStyle>
          <a:p>
            <a:pPr lvl="0"/>
            <a:br>
              <a:rPr lang="en-US"/>
            </a:br>
            <a:r>
              <a:rPr lang="en-US"/>
              <a:t>Lorem ipsum dolor sit </a:t>
            </a:r>
            <a:r>
              <a:rPr lang="en-US" err="1"/>
              <a:t>amet</a:t>
            </a:r>
            <a:endParaRPr lang="en-US"/>
          </a:p>
        </p:txBody>
      </p:sp>
      <p:sp>
        <p:nvSpPr>
          <p:cNvPr id="45" name="Text Placeholder 13">
            <a:extLst>
              <a:ext uri="{FF2B5EF4-FFF2-40B4-BE49-F238E27FC236}">
                <a16:creationId xmlns:a16="http://schemas.microsoft.com/office/drawing/2014/main" id="{75EC5D0A-573D-0204-2A3A-23CFAE045A40}"/>
              </a:ext>
            </a:extLst>
          </p:cNvPr>
          <p:cNvSpPr>
            <a:spLocks noGrp="1"/>
          </p:cNvSpPr>
          <p:nvPr>
            <p:ph type="body" sz="quarter" idx="35" hasCustomPrompt="1"/>
          </p:nvPr>
        </p:nvSpPr>
        <p:spPr>
          <a:xfrm>
            <a:off x="625968" y="2720981"/>
            <a:ext cx="2341528" cy="479420"/>
          </a:xfrm>
        </p:spPr>
        <p:txBody>
          <a:bodyPr anchor="ctr" anchorCtr="0">
            <a:noAutofit/>
          </a:bodyPr>
          <a:lstStyle>
            <a:lvl1pPr algn="ctr">
              <a:defRPr lang="en-US" sz="1600" b="1" i="0" kern="1200" baseline="0" noProof="0" dirty="0">
                <a:solidFill>
                  <a:schemeClr val="bg1"/>
                </a:solidFill>
                <a:latin typeface="+mn-lt"/>
                <a:ea typeface="Arial" charset="0"/>
                <a:cs typeface="Arial" charset="0"/>
              </a:defRPr>
            </a:lvl1pPr>
          </a:lstStyle>
          <a:p>
            <a:pPr lvl="0"/>
            <a:r>
              <a:rPr lang="en-US"/>
              <a:t>Title</a:t>
            </a:r>
          </a:p>
        </p:txBody>
      </p:sp>
      <p:sp>
        <p:nvSpPr>
          <p:cNvPr id="50" name="Text Placeholder 13">
            <a:extLst>
              <a:ext uri="{FF2B5EF4-FFF2-40B4-BE49-F238E27FC236}">
                <a16:creationId xmlns:a16="http://schemas.microsoft.com/office/drawing/2014/main" id="{8EF79D8C-ABD4-32B2-6D73-48177D16CA31}"/>
              </a:ext>
            </a:extLst>
          </p:cNvPr>
          <p:cNvSpPr>
            <a:spLocks noGrp="1"/>
          </p:cNvSpPr>
          <p:nvPr>
            <p:ph type="body" sz="quarter" idx="36" hasCustomPrompt="1"/>
          </p:nvPr>
        </p:nvSpPr>
        <p:spPr>
          <a:xfrm>
            <a:off x="3491088" y="2720981"/>
            <a:ext cx="2341528" cy="479420"/>
          </a:xfrm>
        </p:spPr>
        <p:txBody>
          <a:bodyPr anchor="ctr" anchorCtr="0">
            <a:noAutofit/>
          </a:bodyPr>
          <a:lstStyle>
            <a:lvl1pPr algn="ctr">
              <a:defRPr lang="en-US" sz="1600" b="1" i="0" kern="1200" baseline="0" noProof="0" dirty="0">
                <a:solidFill>
                  <a:schemeClr val="accent1"/>
                </a:solidFill>
                <a:latin typeface="+mn-lt"/>
                <a:ea typeface="Arial" charset="0"/>
                <a:cs typeface="Arial" charset="0"/>
              </a:defRPr>
            </a:lvl1pPr>
          </a:lstStyle>
          <a:p>
            <a:pPr lvl="0"/>
            <a:r>
              <a:rPr lang="en-US"/>
              <a:t>Title</a:t>
            </a:r>
          </a:p>
        </p:txBody>
      </p:sp>
      <p:sp>
        <p:nvSpPr>
          <p:cNvPr id="51" name="Text Placeholder 13">
            <a:extLst>
              <a:ext uri="{FF2B5EF4-FFF2-40B4-BE49-F238E27FC236}">
                <a16:creationId xmlns:a16="http://schemas.microsoft.com/office/drawing/2014/main" id="{9ED79FAF-72FC-D275-2925-FDC6DF95D1AE}"/>
              </a:ext>
            </a:extLst>
          </p:cNvPr>
          <p:cNvSpPr>
            <a:spLocks noGrp="1"/>
          </p:cNvSpPr>
          <p:nvPr>
            <p:ph type="body" sz="quarter" idx="37" hasCustomPrompt="1"/>
          </p:nvPr>
        </p:nvSpPr>
        <p:spPr>
          <a:xfrm>
            <a:off x="6356207" y="2720981"/>
            <a:ext cx="2341528" cy="479420"/>
          </a:xfrm>
        </p:spPr>
        <p:txBody>
          <a:bodyPr anchor="ctr" anchorCtr="0">
            <a:noAutofit/>
          </a:bodyPr>
          <a:lstStyle>
            <a:lvl1pPr algn="ctr">
              <a:defRPr lang="en-US" sz="1600" b="1" i="0" kern="1200" baseline="0" noProof="0" dirty="0">
                <a:solidFill>
                  <a:schemeClr val="tx1"/>
                </a:solidFill>
                <a:latin typeface="+mn-lt"/>
                <a:ea typeface="Arial" charset="0"/>
                <a:cs typeface="Arial" charset="0"/>
              </a:defRPr>
            </a:lvl1pPr>
          </a:lstStyle>
          <a:p>
            <a:pPr lvl="0"/>
            <a:r>
              <a:rPr lang="en-US"/>
              <a:t>Title</a:t>
            </a:r>
          </a:p>
        </p:txBody>
      </p:sp>
      <p:sp>
        <p:nvSpPr>
          <p:cNvPr id="52" name="Text Placeholder 13">
            <a:extLst>
              <a:ext uri="{FF2B5EF4-FFF2-40B4-BE49-F238E27FC236}">
                <a16:creationId xmlns:a16="http://schemas.microsoft.com/office/drawing/2014/main" id="{C73932DF-BA22-CA95-7B34-778ECD8A8948}"/>
              </a:ext>
            </a:extLst>
          </p:cNvPr>
          <p:cNvSpPr>
            <a:spLocks noGrp="1"/>
          </p:cNvSpPr>
          <p:nvPr>
            <p:ph type="body" sz="quarter" idx="38" hasCustomPrompt="1"/>
          </p:nvPr>
        </p:nvSpPr>
        <p:spPr>
          <a:xfrm>
            <a:off x="9221328" y="2720981"/>
            <a:ext cx="2341528" cy="479420"/>
          </a:xfrm>
        </p:spPr>
        <p:txBody>
          <a:bodyPr anchor="ctr" anchorCtr="0">
            <a:noAutofit/>
          </a:bodyPr>
          <a:lstStyle>
            <a:lvl1pPr algn="ctr">
              <a:defRPr lang="en-US" sz="1600" b="1" i="0" kern="1200" baseline="0" noProof="0" dirty="0">
                <a:solidFill>
                  <a:schemeClr val="accent1"/>
                </a:solidFill>
                <a:latin typeface="+mn-lt"/>
                <a:ea typeface="Arial" charset="0"/>
                <a:cs typeface="Arial" charset="0"/>
              </a:defRPr>
            </a:lvl1pPr>
          </a:lstStyle>
          <a:p>
            <a:pPr lvl="0"/>
            <a:r>
              <a:rPr lang="en-US"/>
              <a:t>Title</a:t>
            </a:r>
          </a:p>
        </p:txBody>
      </p:sp>
      <p:grpSp>
        <p:nvGrpSpPr>
          <p:cNvPr id="53" name="Group 52">
            <a:extLst>
              <a:ext uri="{FF2B5EF4-FFF2-40B4-BE49-F238E27FC236}">
                <a16:creationId xmlns:a16="http://schemas.microsoft.com/office/drawing/2014/main" id="{C5854906-EB13-4D77-93D2-F44EA1883584}"/>
              </a:ext>
            </a:extLst>
          </p:cNvPr>
          <p:cNvGrpSpPr/>
          <p:nvPr userDrawn="1"/>
        </p:nvGrpSpPr>
        <p:grpSpPr>
          <a:xfrm>
            <a:off x="0" y="6033244"/>
            <a:ext cx="12188825" cy="816138"/>
            <a:chOff x="0" y="6033244"/>
            <a:chExt cx="12188825" cy="816138"/>
          </a:xfrm>
        </p:grpSpPr>
        <p:sp>
          <p:nvSpPr>
            <p:cNvPr id="54" name="Rectangle 53">
              <a:extLst>
                <a:ext uri="{FF2B5EF4-FFF2-40B4-BE49-F238E27FC236}">
                  <a16:creationId xmlns:a16="http://schemas.microsoft.com/office/drawing/2014/main" id="{FC868A64-DF78-451C-8213-EAF9A6F50CE7}"/>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55" name="Picture 54">
              <a:extLst>
                <a:ext uri="{FF2B5EF4-FFF2-40B4-BE49-F238E27FC236}">
                  <a16:creationId xmlns:a16="http://schemas.microsoft.com/office/drawing/2014/main" id="{B7C52972-6322-49AD-B888-F53E93201DA8}"/>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38611933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Simple Concepts">
    <p:bg>
      <p:bgPr>
        <a:solidFill>
          <a:schemeClr val="bg1"/>
        </a:solidFill>
        <a:effectLst/>
      </p:bgPr>
    </p:bg>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28BDD0FE-66F5-C6C5-9F8A-A8D1503F667A}"/>
              </a:ext>
            </a:extLst>
          </p:cNvPr>
          <p:cNvGraphicFramePr>
            <a:graphicFrameLocks noChangeAspect="1"/>
          </p:cNvGraphicFramePr>
          <p:nvPr userDrawn="1">
            <p:custDataLst>
              <p:tags r:id="rId2"/>
            </p:custDataLst>
            <p:extLst>
              <p:ext uri="{D42A27DB-BD31-4B8C-83A1-F6EECF244321}">
                <p14:modId xmlns:p14="http://schemas.microsoft.com/office/powerpoint/2010/main" val="3664379646"/>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spid="_x0000_s4140" name="think-cell Slide" r:id="rId4" imgW="7772400" imgH="10058400" progId="TCLayout.ActiveDocument.1">
                  <p:embed/>
                </p:oleObj>
              </mc:Choice>
              <mc:Fallback>
                <p:oleObj name="think-cell Slide" r:id="rId4" imgW="7772400" imgH="10058400" progId="TCLayout.ActiveDocument.1">
                  <p:embed/>
                  <p:pic>
                    <p:nvPicPr>
                      <p:cNvPr id="6" name="think-cell data - do not delete" hidden="1">
                        <a:extLst>
                          <a:ext uri="{FF2B5EF4-FFF2-40B4-BE49-F238E27FC236}">
                            <a16:creationId xmlns:a16="http://schemas.microsoft.com/office/drawing/2014/main" id="{28BDD0FE-66F5-C6C5-9F8A-A8D1503F667A}"/>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8" name="Text Placeholder 7">
            <a:extLst>
              <a:ext uri="{FF2B5EF4-FFF2-40B4-BE49-F238E27FC236}">
                <a16:creationId xmlns:a16="http://schemas.microsoft.com/office/drawing/2014/main" id="{5EAAA338-A2FA-3527-332D-38A164CB24F2}"/>
              </a:ext>
            </a:extLst>
          </p:cNvPr>
          <p:cNvSpPr>
            <a:spLocks noGrp="1"/>
          </p:cNvSpPr>
          <p:nvPr>
            <p:ph type="body" sz="quarter" idx="10" hasCustomPrompt="1"/>
          </p:nvPr>
        </p:nvSpPr>
        <p:spPr>
          <a:xfrm>
            <a:off x="1433706" y="1633854"/>
            <a:ext cx="2234547" cy="2234547"/>
          </a:xfrm>
          <a:prstGeom prst="ellipse">
            <a:avLst/>
          </a:prstGeom>
          <a:solidFill>
            <a:schemeClr val="accent1"/>
          </a:solidFill>
        </p:spPr>
        <p:txBody>
          <a:bodyPr anchor="ctr"/>
          <a:lstStyle>
            <a:lvl1pPr algn="ctr">
              <a:spcBef>
                <a:spcPts val="0"/>
              </a:spcBef>
              <a:defRPr sz="2400">
                <a:solidFill>
                  <a:schemeClr val="bg2"/>
                </a:solidFill>
              </a:defRPr>
            </a:lvl1pPr>
          </a:lstStyle>
          <a:p>
            <a:pPr lvl="0"/>
            <a:r>
              <a:rPr lang="en-US"/>
              <a:t>Primary</a:t>
            </a:r>
            <a:br>
              <a:rPr lang="en-US"/>
            </a:br>
            <a:r>
              <a:rPr lang="en-US"/>
              <a:t>info here</a:t>
            </a:r>
          </a:p>
        </p:txBody>
      </p:sp>
      <p:sp>
        <p:nvSpPr>
          <p:cNvPr id="9" name="Text Placeholder 7">
            <a:extLst>
              <a:ext uri="{FF2B5EF4-FFF2-40B4-BE49-F238E27FC236}">
                <a16:creationId xmlns:a16="http://schemas.microsoft.com/office/drawing/2014/main" id="{B216B50B-6B60-AD95-B568-54E101313FD7}"/>
              </a:ext>
            </a:extLst>
          </p:cNvPr>
          <p:cNvSpPr>
            <a:spLocks noGrp="1"/>
          </p:cNvSpPr>
          <p:nvPr>
            <p:ph type="body" sz="quarter" idx="11" hasCustomPrompt="1"/>
          </p:nvPr>
        </p:nvSpPr>
        <p:spPr>
          <a:xfrm>
            <a:off x="4996138" y="1633854"/>
            <a:ext cx="2234547" cy="2234547"/>
          </a:xfrm>
          <a:prstGeom prst="ellipse">
            <a:avLst/>
          </a:prstGeom>
          <a:solidFill>
            <a:schemeClr val="accent2"/>
          </a:solidFill>
        </p:spPr>
        <p:txBody>
          <a:bodyPr anchor="ctr"/>
          <a:lstStyle>
            <a:lvl1pPr algn="ctr">
              <a:spcBef>
                <a:spcPts val="0"/>
              </a:spcBef>
              <a:defRPr sz="2400">
                <a:solidFill>
                  <a:schemeClr val="accent1"/>
                </a:solidFill>
              </a:defRPr>
            </a:lvl1pPr>
          </a:lstStyle>
          <a:p>
            <a:pPr lvl="0"/>
            <a:r>
              <a:rPr lang="en-US"/>
              <a:t>Primary</a:t>
            </a:r>
            <a:br>
              <a:rPr lang="en-US"/>
            </a:br>
            <a:r>
              <a:rPr lang="en-US"/>
              <a:t>info here</a:t>
            </a:r>
          </a:p>
        </p:txBody>
      </p:sp>
      <p:sp>
        <p:nvSpPr>
          <p:cNvPr id="11" name="Text Placeholder 7">
            <a:extLst>
              <a:ext uri="{FF2B5EF4-FFF2-40B4-BE49-F238E27FC236}">
                <a16:creationId xmlns:a16="http://schemas.microsoft.com/office/drawing/2014/main" id="{BE868DF3-307A-66AA-4D65-44F8FD0FA441}"/>
              </a:ext>
            </a:extLst>
          </p:cNvPr>
          <p:cNvSpPr>
            <a:spLocks noGrp="1"/>
          </p:cNvSpPr>
          <p:nvPr>
            <p:ph type="body" sz="quarter" idx="12" hasCustomPrompt="1"/>
          </p:nvPr>
        </p:nvSpPr>
        <p:spPr>
          <a:xfrm>
            <a:off x="8554578" y="1633854"/>
            <a:ext cx="2234547" cy="2234547"/>
          </a:xfrm>
          <a:prstGeom prst="ellipse">
            <a:avLst/>
          </a:prstGeom>
          <a:solidFill>
            <a:schemeClr val="accent3"/>
          </a:solidFill>
        </p:spPr>
        <p:txBody>
          <a:bodyPr anchor="ctr"/>
          <a:lstStyle>
            <a:lvl1pPr algn="ctr">
              <a:spcBef>
                <a:spcPts val="0"/>
              </a:spcBef>
              <a:defRPr sz="2400">
                <a:solidFill>
                  <a:schemeClr val="tx1"/>
                </a:solidFill>
              </a:defRPr>
            </a:lvl1pPr>
          </a:lstStyle>
          <a:p>
            <a:pPr lvl="0"/>
            <a:r>
              <a:rPr lang="en-US"/>
              <a:t>Primary</a:t>
            </a:r>
            <a:br>
              <a:rPr lang="en-US"/>
            </a:br>
            <a:r>
              <a:rPr lang="en-US"/>
              <a:t>info here</a:t>
            </a:r>
          </a:p>
        </p:txBody>
      </p:sp>
      <p:cxnSp>
        <p:nvCxnSpPr>
          <p:cNvPr id="12" name="Straight Connector 11">
            <a:extLst>
              <a:ext uri="{FF2B5EF4-FFF2-40B4-BE49-F238E27FC236}">
                <a16:creationId xmlns:a16="http://schemas.microsoft.com/office/drawing/2014/main" id="{22FD5A29-B893-1510-0187-65F3AB39DD30}"/>
              </a:ext>
            </a:extLst>
          </p:cNvPr>
          <p:cNvCxnSpPr>
            <a:cxnSpLocks/>
          </p:cNvCxnSpPr>
          <p:nvPr userDrawn="1"/>
        </p:nvCxnSpPr>
        <p:spPr>
          <a:xfrm>
            <a:off x="1042661" y="4258127"/>
            <a:ext cx="3016638" cy="0"/>
          </a:xfrm>
          <a:prstGeom prst="line">
            <a:avLst/>
          </a:prstGeom>
          <a:ln w="25400">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685E8FA-9D4B-22E5-45D1-12E4CC963C53}"/>
              </a:ext>
            </a:extLst>
          </p:cNvPr>
          <p:cNvCxnSpPr>
            <a:cxnSpLocks/>
            <a:endCxn id="8" idx="4"/>
          </p:cNvCxnSpPr>
          <p:nvPr userDrawn="1"/>
        </p:nvCxnSpPr>
        <p:spPr>
          <a:xfrm flipH="1" flipV="1">
            <a:off x="2550980" y="3868401"/>
            <a:ext cx="437" cy="389725"/>
          </a:xfrm>
          <a:prstGeom prst="line">
            <a:avLst/>
          </a:prstGeom>
          <a:ln w="25400">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76A95A3-766A-11C4-9694-104D6C566FBB}"/>
              </a:ext>
            </a:extLst>
          </p:cNvPr>
          <p:cNvCxnSpPr>
            <a:cxnSpLocks/>
          </p:cNvCxnSpPr>
          <p:nvPr userDrawn="1"/>
        </p:nvCxnSpPr>
        <p:spPr>
          <a:xfrm>
            <a:off x="4605973" y="4258127"/>
            <a:ext cx="3016638" cy="0"/>
          </a:xfrm>
          <a:prstGeom prst="line">
            <a:avLst/>
          </a:prstGeom>
          <a:ln w="25400">
            <a:solidFill>
              <a:schemeClr val="accent2"/>
            </a:solidFill>
            <a:miter lim="800000"/>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96C82F4-FD45-914C-5F1E-F2B323A1F5F0}"/>
              </a:ext>
            </a:extLst>
          </p:cNvPr>
          <p:cNvCxnSpPr>
            <a:cxnSpLocks/>
            <a:endCxn id="9" idx="4"/>
          </p:cNvCxnSpPr>
          <p:nvPr userDrawn="1"/>
        </p:nvCxnSpPr>
        <p:spPr>
          <a:xfrm flipV="1">
            <a:off x="6112412" y="3868401"/>
            <a:ext cx="1000" cy="389725"/>
          </a:xfrm>
          <a:prstGeom prst="line">
            <a:avLst/>
          </a:prstGeom>
          <a:ln w="25400">
            <a:solidFill>
              <a:schemeClr val="accent2"/>
            </a:solidFill>
            <a:miter lim="800000"/>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602E478-31C5-6C31-7606-7EE649E8819A}"/>
              </a:ext>
            </a:extLst>
          </p:cNvPr>
          <p:cNvCxnSpPr>
            <a:cxnSpLocks/>
          </p:cNvCxnSpPr>
          <p:nvPr userDrawn="1"/>
        </p:nvCxnSpPr>
        <p:spPr>
          <a:xfrm>
            <a:off x="8163532" y="4258127"/>
            <a:ext cx="3016638" cy="0"/>
          </a:xfrm>
          <a:prstGeom prst="line">
            <a:avLst/>
          </a:prstGeom>
          <a:ln w="25400">
            <a:solidFill>
              <a:schemeClr val="accent3"/>
            </a:solidFill>
            <a:miter lim="800000"/>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76809950-00C8-6757-56AC-BA1FCC562667}"/>
              </a:ext>
            </a:extLst>
          </p:cNvPr>
          <p:cNvCxnSpPr>
            <a:cxnSpLocks/>
            <a:endCxn id="11" idx="4"/>
          </p:cNvCxnSpPr>
          <p:nvPr userDrawn="1"/>
        </p:nvCxnSpPr>
        <p:spPr>
          <a:xfrm flipV="1">
            <a:off x="9668303" y="3868401"/>
            <a:ext cx="3549" cy="389725"/>
          </a:xfrm>
          <a:prstGeom prst="line">
            <a:avLst/>
          </a:prstGeom>
          <a:ln w="2540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25" name="Text Placeholder 24">
            <a:extLst>
              <a:ext uri="{FF2B5EF4-FFF2-40B4-BE49-F238E27FC236}">
                <a16:creationId xmlns:a16="http://schemas.microsoft.com/office/drawing/2014/main" id="{B5DE9436-4CF1-1D36-EB5E-6BABC4B2F4DC}"/>
              </a:ext>
            </a:extLst>
          </p:cNvPr>
          <p:cNvSpPr>
            <a:spLocks noGrp="1"/>
          </p:cNvSpPr>
          <p:nvPr>
            <p:ph type="body" sz="quarter" idx="13"/>
          </p:nvPr>
        </p:nvSpPr>
        <p:spPr>
          <a:xfrm>
            <a:off x="1041779" y="4427037"/>
            <a:ext cx="3017520" cy="1592761"/>
          </a:xfrm>
        </p:spPr>
        <p:txBody>
          <a:bodyPr/>
          <a:lstStyle>
            <a:lvl1pPr marL="182880" indent="-182880">
              <a:spcBef>
                <a:spcPts val="300"/>
              </a:spcBef>
              <a:buClrTx/>
              <a:buFont typeface="Arial" panose="020B0604020202020204" pitchFamily="34" charset="0"/>
              <a:buChar char="•"/>
              <a:defRPr sz="2000"/>
            </a:lvl1pPr>
          </a:lstStyle>
          <a:p>
            <a:pPr lvl="0"/>
            <a:r>
              <a:rPr lang="en-US"/>
              <a:t>Click to edit Master text styles</a:t>
            </a:r>
          </a:p>
        </p:txBody>
      </p:sp>
      <p:sp>
        <p:nvSpPr>
          <p:cNvPr id="26" name="Text Placeholder 24">
            <a:extLst>
              <a:ext uri="{FF2B5EF4-FFF2-40B4-BE49-F238E27FC236}">
                <a16:creationId xmlns:a16="http://schemas.microsoft.com/office/drawing/2014/main" id="{D8031849-B85B-264D-DDB9-6B9560A8F3DF}"/>
              </a:ext>
            </a:extLst>
          </p:cNvPr>
          <p:cNvSpPr>
            <a:spLocks noGrp="1"/>
          </p:cNvSpPr>
          <p:nvPr>
            <p:ph type="body" sz="quarter" idx="14"/>
          </p:nvPr>
        </p:nvSpPr>
        <p:spPr>
          <a:xfrm>
            <a:off x="4605091" y="4427037"/>
            <a:ext cx="3017520" cy="1592761"/>
          </a:xfrm>
        </p:spPr>
        <p:txBody>
          <a:bodyPr/>
          <a:lstStyle>
            <a:lvl1pPr marL="182880" indent="-182880">
              <a:spcBef>
                <a:spcPts val="300"/>
              </a:spcBef>
              <a:buClrTx/>
              <a:buFont typeface="Arial" panose="020B0604020202020204" pitchFamily="34" charset="0"/>
              <a:buChar char="•"/>
              <a:defRPr sz="2000"/>
            </a:lvl1pPr>
          </a:lstStyle>
          <a:p>
            <a:pPr lvl="0"/>
            <a:r>
              <a:rPr lang="en-US"/>
              <a:t>Click to edit Master text styles</a:t>
            </a:r>
          </a:p>
        </p:txBody>
      </p:sp>
      <p:sp>
        <p:nvSpPr>
          <p:cNvPr id="27" name="Text Placeholder 24">
            <a:extLst>
              <a:ext uri="{FF2B5EF4-FFF2-40B4-BE49-F238E27FC236}">
                <a16:creationId xmlns:a16="http://schemas.microsoft.com/office/drawing/2014/main" id="{945CA2AF-3CD9-991B-2C89-531AF9D47AF7}"/>
              </a:ext>
            </a:extLst>
          </p:cNvPr>
          <p:cNvSpPr>
            <a:spLocks noGrp="1"/>
          </p:cNvSpPr>
          <p:nvPr>
            <p:ph type="body" sz="quarter" idx="15"/>
          </p:nvPr>
        </p:nvSpPr>
        <p:spPr>
          <a:xfrm>
            <a:off x="8162650" y="4427037"/>
            <a:ext cx="3017520" cy="1592761"/>
          </a:xfrm>
        </p:spPr>
        <p:txBody>
          <a:bodyPr/>
          <a:lstStyle>
            <a:lvl1pPr marL="182880" indent="-182880">
              <a:spcBef>
                <a:spcPts val="300"/>
              </a:spcBef>
              <a:buClrTx/>
              <a:buFont typeface="Arial" panose="020B0604020202020204" pitchFamily="34" charset="0"/>
              <a:buChar char="•"/>
              <a:defRPr sz="2000"/>
            </a:lvl1pPr>
          </a:lstStyle>
          <a:p>
            <a:pPr lvl="0"/>
            <a:r>
              <a:rPr lang="en-US"/>
              <a:t>Click to edit Master text styles</a:t>
            </a:r>
          </a:p>
        </p:txBody>
      </p:sp>
      <p:sp>
        <p:nvSpPr>
          <p:cNvPr id="2" name="Title 1">
            <a:extLst>
              <a:ext uri="{FF2B5EF4-FFF2-40B4-BE49-F238E27FC236}">
                <a16:creationId xmlns:a16="http://schemas.microsoft.com/office/drawing/2014/main" id="{6E272A5D-FA9A-9BA8-9572-A8016D98013F}"/>
              </a:ext>
            </a:extLst>
          </p:cNvPr>
          <p:cNvSpPr>
            <a:spLocks noGrp="1"/>
          </p:cNvSpPr>
          <p:nvPr>
            <p:ph type="title" hasCustomPrompt="1"/>
          </p:nvPr>
        </p:nvSpPr>
        <p:spPr/>
        <p:txBody>
          <a:bodyPr/>
          <a:lstStyle/>
          <a:p>
            <a:r>
              <a:rPr lang="en-US"/>
              <a:t>Simple Concepts</a:t>
            </a:r>
            <a:endParaRPr lang="en-PH"/>
          </a:p>
        </p:txBody>
      </p:sp>
      <p:grpSp>
        <p:nvGrpSpPr>
          <p:cNvPr id="18" name="Group 17">
            <a:extLst>
              <a:ext uri="{FF2B5EF4-FFF2-40B4-BE49-F238E27FC236}">
                <a16:creationId xmlns:a16="http://schemas.microsoft.com/office/drawing/2014/main" id="{17594CD1-9F2D-4193-939B-FA72970734F3}"/>
              </a:ext>
            </a:extLst>
          </p:cNvPr>
          <p:cNvGrpSpPr/>
          <p:nvPr userDrawn="1"/>
        </p:nvGrpSpPr>
        <p:grpSpPr>
          <a:xfrm>
            <a:off x="0" y="6033244"/>
            <a:ext cx="12188825" cy="816138"/>
            <a:chOff x="0" y="6033244"/>
            <a:chExt cx="12188825" cy="816138"/>
          </a:xfrm>
        </p:grpSpPr>
        <p:sp>
          <p:nvSpPr>
            <p:cNvPr id="19" name="Rectangle 18">
              <a:extLst>
                <a:ext uri="{FF2B5EF4-FFF2-40B4-BE49-F238E27FC236}">
                  <a16:creationId xmlns:a16="http://schemas.microsoft.com/office/drawing/2014/main" id="{624AB68A-F611-47D1-A8F5-EC2C116B9C15}"/>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20" name="Picture 19">
              <a:extLst>
                <a:ext uri="{FF2B5EF4-FFF2-40B4-BE49-F238E27FC236}">
                  <a16:creationId xmlns:a16="http://schemas.microsoft.com/office/drawing/2014/main" id="{CC9DEE9A-3739-4D18-B314-E31112E59F7E}"/>
                </a:ext>
              </a:extLst>
            </p:cNvPr>
            <p:cNvPicPr>
              <a:picLocks noChangeAspect="1"/>
            </p:cNvPicPr>
            <p:nvPr/>
          </p:nvPicPr>
          <p:blipFill>
            <a:blip r:embed="rId6"/>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24862152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ab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0A5E5A-B94F-EF72-5A9B-D8AF4F6D4823}"/>
              </a:ext>
            </a:extLst>
          </p:cNvPr>
          <p:cNvSpPr>
            <a:spLocks noGrp="1"/>
          </p:cNvSpPr>
          <p:nvPr>
            <p:ph type="title" hasCustomPrompt="1"/>
          </p:nvPr>
        </p:nvSpPr>
        <p:spPr/>
        <p:txBody>
          <a:bodyPr/>
          <a:lstStyle/>
          <a:p>
            <a:r>
              <a:rPr lang="en-US"/>
              <a:t>Table Sample</a:t>
            </a:r>
            <a:endParaRPr lang="en-PH"/>
          </a:p>
        </p:txBody>
      </p:sp>
      <p:sp>
        <p:nvSpPr>
          <p:cNvPr id="5" name="Table Placeholder 4">
            <a:extLst>
              <a:ext uri="{FF2B5EF4-FFF2-40B4-BE49-F238E27FC236}">
                <a16:creationId xmlns:a16="http://schemas.microsoft.com/office/drawing/2014/main" id="{586D2653-A872-FA4D-3090-78096EF27392}"/>
              </a:ext>
            </a:extLst>
          </p:cNvPr>
          <p:cNvSpPr>
            <a:spLocks noGrp="1"/>
          </p:cNvSpPr>
          <p:nvPr>
            <p:ph type="tbl" sz="quarter" idx="10"/>
          </p:nvPr>
        </p:nvSpPr>
        <p:spPr>
          <a:xfrm>
            <a:off x="455613" y="1371600"/>
            <a:ext cx="11277600" cy="4267200"/>
          </a:xfrm>
        </p:spPr>
        <p:txBody>
          <a:bodyPr/>
          <a:lstStyle/>
          <a:p>
            <a:r>
              <a:rPr lang="en-US"/>
              <a:t>Click icon to add table</a:t>
            </a:r>
            <a:endParaRPr lang="en-PH"/>
          </a:p>
        </p:txBody>
      </p:sp>
      <p:grpSp>
        <p:nvGrpSpPr>
          <p:cNvPr id="4" name="Group 3">
            <a:extLst>
              <a:ext uri="{FF2B5EF4-FFF2-40B4-BE49-F238E27FC236}">
                <a16:creationId xmlns:a16="http://schemas.microsoft.com/office/drawing/2014/main" id="{8CF6896B-C07D-4955-8236-C87A7ACC4C6B}"/>
              </a:ext>
            </a:extLst>
          </p:cNvPr>
          <p:cNvGrpSpPr/>
          <p:nvPr userDrawn="1"/>
        </p:nvGrpSpPr>
        <p:grpSpPr>
          <a:xfrm>
            <a:off x="0" y="6033244"/>
            <a:ext cx="12188825" cy="816138"/>
            <a:chOff x="0" y="6033244"/>
            <a:chExt cx="12188825" cy="816138"/>
          </a:xfrm>
        </p:grpSpPr>
        <p:sp>
          <p:nvSpPr>
            <p:cNvPr id="6" name="Rectangle 5">
              <a:extLst>
                <a:ext uri="{FF2B5EF4-FFF2-40B4-BE49-F238E27FC236}">
                  <a16:creationId xmlns:a16="http://schemas.microsoft.com/office/drawing/2014/main" id="{B98E43E1-7EC0-4E16-ADEB-DB9545536810}"/>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7" name="Picture 6">
              <a:extLst>
                <a:ext uri="{FF2B5EF4-FFF2-40B4-BE49-F238E27FC236}">
                  <a16:creationId xmlns:a16="http://schemas.microsoft.com/office/drawing/2014/main" id="{595ECA93-FFB9-4A03-95A6-ED5BCFA491D9}"/>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8350724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Sidebar Left Slide">
    <p:bg>
      <p:bgPr>
        <a:solidFill>
          <a:srgbClr val="F0F5F7"/>
        </a:solidFill>
        <a:effectLst/>
      </p:bgPr>
    </p:bg>
    <p:spTree>
      <p:nvGrpSpPr>
        <p:cNvPr id="1" name=""/>
        <p:cNvGrpSpPr/>
        <p:nvPr/>
      </p:nvGrpSpPr>
      <p:grpSpPr>
        <a:xfrm>
          <a:off x="0" y="0"/>
          <a:ext cx="0" cy="0"/>
          <a:chOff x="0" y="0"/>
          <a:chExt cx="0" cy="0"/>
        </a:xfrm>
      </p:grpSpPr>
      <p:sp>
        <p:nvSpPr>
          <p:cNvPr id="8" name="Text Placeholder 6">
            <a:extLst>
              <a:ext uri="{FF2B5EF4-FFF2-40B4-BE49-F238E27FC236}">
                <a16:creationId xmlns:a16="http://schemas.microsoft.com/office/drawing/2014/main" id="{DFAAE5E3-EE4F-ABAC-A610-F5DB40DFAB9F}"/>
              </a:ext>
            </a:extLst>
          </p:cNvPr>
          <p:cNvSpPr>
            <a:spLocks noGrp="1"/>
          </p:cNvSpPr>
          <p:nvPr>
            <p:ph type="body" sz="quarter" idx="29"/>
          </p:nvPr>
        </p:nvSpPr>
        <p:spPr>
          <a:xfrm>
            <a:off x="455613" y="1785505"/>
            <a:ext cx="3201988" cy="3731628"/>
          </a:xfrm>
        </p:spPr>
        <p:txBody>
          <a:bodyPr>
            <a:noAutofit/>
          </a:bodyPr>
          <a:lstStyle>
            <a:lvl1pPr>
              <a:defRPr sz="1800"/>
            </a:lvl1pPr>
            <a:lvl2pPr>
              <a:defRPr sz="16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0" name="Rounded Rectangle 29">
            <a:extLst>
              <a:ext uri="{FF2B5EF4-FFF2-40B4-BE49-F238E27FC236}">
                <a16:creationId xmlns:a16="http://schemas.microsoft.com/office/drawing/2014/main" id="{D23B8322-BAFE-5986-9AAC-0A842ECF4FD7}"/>
              </a:ext>
            </a:extLst>
          </p:cNvPr>
          <p:cNvSpPr>
            <a:spLocks/>
          </p:cNvSpPr>
          <p:nvPr userDrawn="1"/>
        </p:nvSpPr>
        <p:spPr>
          <a:xfrm>
            <a:off x="4113213" y="1785505"/>
            <a:ext cx="7619999" cy="3738995"/>
          </a:xfrm>
          <a:prstGeom prst="roundRect">
            <a:avLst>
              <a:gd name="adj" fmla="val 42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2000" noProof="0">
              <a:solidFill>
                <a:schemeClr val="bg1"/>
              </a:solidFill>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BC54BE17-499B-DF54-7DBC-D06286F5C096}"/>
              </a:ext>
            </a:extLst>
          </p:cNvPr>
          <p:cNvSpPr>
            <a:spLocks noGrp="1"/>
          </p:cNvSpPr>
          <p:nvPr>
            <p:ph type="title" hasCustomPrompt="1"/>
          </p:nvPr>
        </p:nvSpPr>
        <p:spPr>
          <a:xfrm>
            <a:off x="455613" y="474377"/>
            <a:ext cx="11277600" cy="457200"/>
          </a:xfrm>
        </p:spPr>
        <p:txBody>
          <a:bodyPr vert="horz" lIns="0" tIns="36576" rIns="0" bIns="0" rtlCol="0" anchor="t">
            <a:noAutofit/>
          </a:bodyPr>
          <a:lstStyle>
            <a:lvl1pPr>
              <a:defRPr lang="en-PH" dirty="0"/>
            </a:lvl1pPr>
          </a:lstStyle>
          <a:p>
            <a:pPr lvl="0"/>
            <a:r>
              <a:rPr lang="en-US" sz="2800" b="1"/>
              <a:t>Sidebar Left Slide</a:t>
            </a:r>
            <a:endParaRPr lang="en-PH"/>
          </a:p>
        </p:txBody>
      </p:sp>
      <p:sp>
        <p:nvSpPr>
          <p:cNvPr id="4" name="Text Placeholder 9">
            <a:extLst>
              <a:ext uri="{FF2B5EF4-FFF2-40B4-BE49-F238E27FC236}">
                <a16:creationId xmlns:a16="http://schemas.microsoft.com/office/drawing/2014/main" id="{B1ADADC5-A676-65A9-3113-645A88148283}"/>
              </a:ext>
            </a:extLst>
          </p:cNvPr>
          <p:cNvSpPr>
            <a:spLocks noGrp="1"/>
          </p:cNvSpPr>
          <p:nvPr>
            <p:ph type="body" sz="quarter" idx="16" hasCustomPrompt="1"/>
          </p:nvPr>
        </p:nvSpPr>
        <p:spPr>
          <a:xfrm>
            <a:off x="4265614" y="1950328"/>
            <a:ext cx="7311608" cy="369332"/>
          </a:xfrm>
          <a:prstGeom prst="rect">
            <a:avLst/>
          </a:prstGeom>
          <a:noFill/>
        </p:spPr>
        <p:txBody>
          <a:bodyPr tIns="0" bIns="0" anchor="ctr">
            <a:noAutofit/>
          </a:bodyPr>
          <a:lstStyle>
            <a:lvl1pPr algn="ctr">
              <a:defRPr sz="1800" b="1">
                <a:solidFill>
                  <a:schemeClr val="tx1"/>
                </a:solidFill>
              </a:defRPr>
            </a:lvl1pPr>
            <a:lvl2pPr marL="0" indent="0" algn="ctr">
              <a:buNone/>
              <a:defRPr sz="2000"/>
            </a:lvl2pPr>
          </a:lstStyle>
          <a:p>
            <a:pPr lvl="0"/>
            <a:r>
              <a:rPr lang="en-US"/>
              <a:t>Chart Title</a:t>
            </a:r>
          </a:p>
        </p:txBody>
      </p:sp>
      <p:sp>
        <p:nvSpPr>
          <p:cNvPr id="5" name="Chart Placeholder 7">
            <a:extLst>
              <a:ext uri="{FF2B5EF4-FFF2-40B4-BE49-F238E27FC236}">
                <a16:creationId xmlns:a16="http://schemas.microsoft.com/office/drawing/2014/main" id="{F777250F-7F98-1773-EDCC-F98BDC705084}"/>
              </a:ext>
            </a:extLst>
          </p:cNvPr>
          <p:cNvSpPr>
            <a:spLocks noGrp="1"/>
          </p:cNvSpPr>
          <p:nvPr>
            <p:ph type="chart" sz="quarter" idx="17"/>
          </p:nvPr>
        </p:nvSpPr>
        <p:spPr>
          <a:xfrm>
            <a:off x="4265614" y="2484484"/>
            <a:ext cx="7311608" cy="2872607"/>
          </a:xfrm>
        </p:spPr>
        <p:txBody>
          <a:bodyPr>
            <a:noAutofit/>
          </a:bodyPr>
          <a:lstStyle/>
          <a:p>
            <a:r>
              <a:rPr lang="en-US"/>
              <a:t>Click icon to add chart</a:t>
            </a:r>
            <a:endParaRPr lang="en-PH"/>
          </a:p>
        </p:txBody>
      </p:sp>
      <p:sp>
        <p:nvSpPr>
          <p:cNvPr id="3" name="Text Placeholder 4">
            <a:extLst>
              <a:ext uri="{FF2B5EF4-FFF2-40B4-BE49-F238E27FC236}">
                <a16:creationId xmlns:a16="http://schemas.microsoft.com/office/drawing/2014/main" id="{E2AE6601-71A8-1CF2-E851-9148CFE2F663}"/>
              </a:ext>
            </a:extLst>
          </p:cNvPr>
          <p:cNvSpPr>
            <a:spLocks noGrp="1"/>
          </p:cNvSpPr>
          <p:nvPr>
            <p:ph type="body" sz="quarter" idx="11" hasCustomPrompt="1"/>
          </p:nvPr>
        </p:nvSpPr>
        <p:spPr>
          <a:xfrm>
            <a:off x="455613" y="1005316"/>
            <a:ext cx="11274552" cy="366284"/>
          </a:xfrm>
        </p:spPr>
        <p:txBody>
          <a:bodyPr>
            <a:noAutofit/>
          </a:bodyPr>
          <a:lstStyle>
            <a:lvl1pPr>
              <a:defRPr sz="1600"/>
            </a:lvl1pPr>
          </a:lstStyle>
          <a:p>
            <a:pPr lvl="0"/>
            <a:r>
              <a:rPr lang="en-US"/>
              <a:t>Subtitle and additional information</a:t>
            </a:r>
          </a:p>
        </p:txBody>
      </p:sp>
      <p:grpSp>
        <p:nvGrpSpPr>
          <p:cNvPr id="9" name="Group 8">
            <a:extLst>
              <a:ext uri="{FF2B5EF4-FFF2-40B4-BE49-F238E27FC236}">
                <a16:creationId xmlns:a16="http://schemas.microsoft.com/office/drawing/2014/main" id="{968033C2-A4A3-4D2C-B4B5-A4DC731BEB84}"/>
              </a:ext>
            </a:extLst>
          </p:cNvPr>
          <p:cNvGrpSpPr/>
          <p:nvPr userDrawn="1"/>
        </p:nvGrpSpPr>
        <p:grpSpPr>
          <a:xfrm>
            <a:off x="0" y="6033244"/>
            <a:ext cx="12188825" cy="816138"/>
            <a:chOff x="0" y="6033244"/>
            <a:chExt cx="12188825" cy="816138"/>
          </a:xfrm>
        </p:grpSpPr>
        <p:sp>
          <p:nvSpPr>
            <p:cNvPr id="10" name="Rectangle 9">
              <a:extLst>
                <a:ext uri="{FF2B5EF4-FFF2-40B4-BE49-F238E27FC236}">
                  <a16:creationId xmlns:a16="http://schemas.microsoft.com/office/drawing/2014/main" id="{B3BE1614-478C-4B5D-A9F7-1843C05D5B36}"/>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11" name="Picture 10">
              <a:extLst>
                <a:ext uri="{FF2B5EF4-FFF2-40B4-BE49-F238E27FC236}">
                  <a16:creationId xmlns:a16="http://schemas.microsoft.com/office/drawing/2014/main" id="{EBA5420E-6F42-484E-BBD6-F6DE7D4D229E}"/>
                </a:ext>
              </a:extLst>
            </p:cNvPr>
            <p:cNvPicPr>
              <a:picLocks noChangeAspect="1"/>
            </p:cNvPicPr>
            <p:nvPr/>
          </p:nvPicPr>
          <p:blipFill>
            <a:blip r:embed="rId2"/>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36822187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Timeline_2">
    <p:bg>
      <p:bgPr>
        <a:solidFill>
          <a:schemeClr val="bg1"/>
        </a:solidFill>
        <a:effectLst/>
      </p:bgPr>
    </p:bg>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28BDD0FE-66F5-C6C5-9F8A-A8D1503F667A}"/>
              </a:ext>
            </a:extLst>
          </p:cNvPr>
          <p:cNvGraphicFramePr>
            <a:graphicFrameLocks noChangeAspect="1"/>
          </p:cNvGraphicFramePr>
          <p:nvPr userDrawn="1">
            <p:custDataLst>
              <p:tags r:id="rId2"/>
            </p:custDataLst>
            <p:extLst>
              <p:ext uri="{D42A27DB-BD31-4B8C-83A1-F6EECF244321}">
                <p14:modId xmlns:p14="http://schemas.microsoft.com/office/powerpoint/2010/main" val="3664379646"/>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spid="_x0000_s5164" name="think-cell Slide" r:id="rId4" imgW="7772400" imgH="10058400" progId="TCLayout.ActiveDocument.1">
                  <p:embed/>
                </p:oleObj>
              </mc:Choice>
              <mc:Fallback>
                <p:oleObj name="think-cell Slide" r:id="rId4" imgW="7772400" imgH="10058400" progId="TCLayout.ActiveDocument.1">
                  <p:embed/>
                  <p:pic>
                    <p:nvPicPr>
                      <p:cNvPr id="6" name="think-cell data - do not delete" hidden="1">
                        <a:extLst>
                          <a:ext uri="{FF2B5EF4-FFF2-40B4-BE49-F238E27FC236}">
                            <a16:creationId xmlns:a16="http://schemas.microsoft.com/office/drawing/2014/main" id="{28BDD0FE-66F5-C6C5-9F8A-A8D1503F667A}"/>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75508347-0BD5-3FA3-154D-27A4496B253B}"/>
              </a:ext>
            </a:extLst>
          </p:cNvPr>
          <p:cNvSpPr>
            <a:spLocks noGrp="1"/>
          </p:cNvSpPr>
          <p:nvPr>
            <p:ph type="title" hasCustomPrompt="1"/>
          </p:nvPr>
        </p:nvSpPr>
        <p:spPr>
          <a:xfrm>
            <a:off x="455613" y="474377"/>
            <a:ext cx="11277600" cy="457200"/>
          </a:xfrm>
        </p:spPr>
        <p:txBody>
          <a:bodyPr/>
          <a:lstStyle/>
          <a:p>
            <a:r>
              <a:rPr lang="en-US" sz="2800" b="1"/>
              <a:t>Timeline title</a:t>
            </a:r>
            <a:endParaRPr lang="en-PH"/>
          </a:p>
        </p:txBody>
      </p:sp>
      <p:cxnSp>
        <p:nvCxnSpPr>
          <p:cNvPr id="3" name="Google Shape;935;p100">
            <a:extLst>
              <a:ext uri="{FF2B5EF4-FFF2-40B4-BE49-F238E27FC236}">
                <a16:creationId xmlns:a16="http://schemas.microsoft.com/office/drawing/2014/main" id="{2A2991A8-5547-2364-C551-5CC17379C35C}"/>
              </a:ext>
            </a:extLst>
          </p:cNvPr>
          <p:cNvCxnSpPr>
            <a:cxnSpLocks/>
          </p:cNvCxnSpPr>
          <p:nvPr userDrawn="1"/>
        </p:nvCxnSpPr>
        <p:spPr>
          <a:xfrm>
            <a:off x="458661" y="1579956"/>
            <a:ext cx="11274552" cy="0"/>
          </a:xfrm>
          <a:prstGeom prst="straightConnector1">
            <a:avLst/>
          </a:prstGeom>
          <a:noFill/>
          <a:ln w="9525" cap="flat" cmpd="sng">
            <a:solidFill>
              <a:schemeClr val="dk1"/>
            </a:solidFill>
            <a:prstDash val="solid"/>
            <a:round/>
            <a:headEnd type="none" w="med" len="med"/>
            <a:tailEnd type="none" w="med" len="med"/>
          </a:ln>
        </p:spPr>
      </p:cxnSp>
      <p:sp>
        <p:nvSpPr>
          <p:cNvPr id="14" name="Text Placeholder 13">
            <a:extLst>
              <a:ext uri="{FF2B5EF4-FFF2-40B4-BE49-F238E27FC236}">
                <a16:creationId xmlns:a16="http://schemas.microsoft.com/office/drawing/2014/main" id="{6448B371-2BC7-DB55-4F85-F292D61D32A1}"/>
              </a:ext>
            </a:extLst>
          </p:cNvPr>
          <p:cNvSpPr>
            <a:spLocks noGrp="1"/>
          </p:cNvSpPr>
          <p:nvPr>
            <p:ph type="body" sz="quarter" idx="10" hasCustomPrompt="1"/>
          </p:nvPr>
        </p:nvSpPr>
        <p:spPr>
          <a:xfrm>
            <a:off x="455613" y="1371600"/>
            <a:ext cx="728662" cy="157163"/>
          </a:xfrm>
        </p:spPr>
        <p:txBody>
          <a:bodyPr/>
          <a:lstStyle>
            <a:lvl1pPr>
              <a:defRPr sz="800"/>
            </a:lvl1pPr>
          </a:lstStyle>
          <a:p>
            <a:pPr lvl="0"/>
            <a:r>
              <a:rPr lang="en-US"/>
              <a:t>Month</a:t>
            </a:r>
            <a:endParaRPr lang="en-PH"/>
          </a:p>
        </p:txBody>
      </p:sp>
      <p:sp>
        <p:nvSpPr>
          <p:cNvPr id="15" name="Text Placeholder 13">
            <a:extLst>
              <a:ext uri="{FF2B5EF4-FFF2-40B4-BE49-F238E27FC236}">
                <a16:creationId xmlns:a16="http://schemas.microsoft.com/office/drawing/2014/main" id="{4BD609F8-6D34-5538-DB01-E51EF61C1A4D}"/>
              </a:ext>
            </a:extLst>
          </p:cNvPr>
          <p:cNvSpPr>
            <a:spLocks noGrp="1"/>
          </p:cNvSpPr>
          <p:nvPr>
            <p:ph type="body" sz="quarter" idx="11" hasCustomPrompt="1"/>
          </p:nvPr>
        </p:nvSpPr>
        <p:spPr>
          <a:xfrm>
            <a:off x="1414607" y="1371600"/>
            <a:ext cx="728662" cy="157163"/>
          </a:xfrm>
        </p:spPr>
        <p:txBody>
          <a:bodyPr/>
          <a:lstStyle>
            <a:lvl1pPr>
              <a:defRPr sz="800"/>
            </a:lvl1pPr>
          </a:lstStyle>
          <a:p>
            <a:pPr lvl="0"/>
            <a:r>
              <a:rPr lang="en-US"/>
              <a:t>Month</a:t>
            </a:r>
            <a:endParaRPr lang="en-PH"/>
          </a:p>
        </p:txBody>
      </p:sp>
      <p:sp>
        <p:nvSpPr>
          <p:cNvPr id="17" name="Text Placeholder 13">
            <a:extLst>
              <a:ext uri="{FF2B5EF4-FFF2-40B4-BE49-F238E27FC236}">
                <a16:creationId xmlns:a16="http://schemas.microsoft.com/office/drawing/2014/main" id="{074FBDFD-552A-28CD-311A-B9B48CCD13CD}"/>
              </a:ext>
            </a:extLst>
          </p:cNvPr>
          <p:cNvSpPr>
            <a:spLocks noGrp="1"/>
          </p:cNvSpPr>
          <p:nvPr>
            <p:ph type="body" sz="quarter" idx="12" hasCustomPrompt="1"/>
          </p:nvPr>
        </p:nvSpPr>
        <p:spPr>
          <a:xfrm>
            <a:off x="2373601" y="1371600"/>
            <a:ext cx="728662" cy="157163"/>
          </a:xfrm>
        </p:spPr>
        <p:txBody>
          <a:bodyPr/>
          <a:lstStyle>
            <a:lvl1pPr>
              <a:defRPr sz="800"/>
            </a:lvl1pPr>
          </a:lstStyle>
          <a:p>
            <a:pPr lvl="0"/>
            <a:r>
              <a:rPr lang="en-US"/>
              <a:t>Month</a:t>
            </a:r>
            <a:endParaRPr lang="en-PH"/>
          </a:p>
        </p:txBody>
      </p:sp>
      <p:sp>
        <p:nvSpPr>
          <p:cNvPr id="18" name="Text Placeholder 13">
            <a:extLst>
              <a:ext uri="{FF2B5EF4-FFF2-40B4-BE49-F238E27FC236}">
                <a16:creationId xmlns:a16="http://schemas.microsoft.com/office/drawing/2014/main" id="{06761D24-77AB-8561-B2B9-715A1CF3387A}"/>
              </a:ext>
            </a:extLst>
          </p:cNvPr>
          <p:cNvSpPr>
            <a:spLocks noGrp="1"/>
          </p:cNvSpPr>
          <p:nvPr>
            <p:ph type="body" sz="quarter" idx="13" hasCustomPrompt="1"/>
          </p:nvPr>
        </p:nvSpPr>
        <p:spPr>
          <a:xfrm>
            <a:off x="3332595" y="1371600"/>
            <a:ext cx="728662" cy="157163"/>
          </a:xfrm>
        </p:spPr>
        <p:txBody>
          <a:bodyPr/>
          <a:lstStyle>
            <a:lvl1pPr>
              <a:defRPr sz="800"/>
            </a:lvl1pPr>
          </a:lstStyle>
          <a:p>
            <a:pPr lvl="0"/>
            <a:r>
              <a:rPr lang="en-US"/>
              <a:t>Month</a:t>
            </a:r>
            <a:endParaRPr lang="en-PH"/>
          </a:p>
        </p:txBody>
      </p:sp>
      <p:sp>
        <p:nvSpPr>
          <p:cNvPr id="20" name="Text Placeholder 13">
            <a:extLst>
              <a:ext uri="{FF2B5EF4-FFF2-40B4-BE49-F238E27FC236}">
                <a16:creationId xmlns:a16="http://schemas.microsoft.com/office/drawing/2014/main" id="{9361AA73-AFE8-3564-FE06-46C06FE6FD22}"/>
              </a:ext>
            </a:extLst>
          </p:cNvPr>
          <p:cNvSpPr>
            <a:spLocks noGrp="1"/>
          </p:cNvSpPr>
          <p:nvPr>
            <p:ph type="body" sz="quarter" idx="14" hasCustomPrompt="1"/>
          </p:nvPr>
        </p:nvSpPr>
        <p:spPr>
          <a:xfrm>
            <a:off x="4291589" y="1371600"/>
            <a:ext cx="728662" cy="157163"/>
          </a:xfrm>
        </p:spPr>
        <p:txBody>
          <a:bodyPr/>
          <a:lstStyle>
            <a:lvl1pPr>
              <a:defRPr sz="800"/>
            </a:lvl1pPr>
          </a:lstStyle>
          <a:p>
            <a:pPr lvl="0"/>
            <a:r>
              <a:rPr lang="en-US"/>
              <a:t>Month</a:t>
            </a:r>
            <a:endParaRPr lang="en-PH"/>
          </a:p>
        </p:txBody>
      </p:sp>
      <p:sp>
        <p:nvSpPr>
          <p:cNvPr id="21" name="Text Placeholder 13">
            <a:extLst>
              <a:ext uri="{FF2B5EF4-FFF2-40B4-BE49-F238E27FC236}">
                <a16:creationId xmlns:a16="http://schemas.microsoft.com/office/drawing/2014/main" id="{EF4F1487-4CCD-E1EF-C776-4663F57C8F1C}"/>
              </a:ext>
            </a:extLst>
          </p:cNvPr>
          <p:cNvSpPr>
            <a:spLocks noGrp="1"/>
          </p:cNvSpPr>
          <p:nvPr>
            <p:ph type="body" sz="quarter" idx="15" hasCustomPrompt="1"/>
          </p:nvPr>
        </p:nvSpPr>
        <p:spPr>
          <a:xfrm>
            <a:off x="5250583" y="1371600"/>
            <a:ext cx="728662" cy="157163"/>
          </a:xfrm>
        </p:spPr>
        <p:txBody>
          <a:bodyPr/>
          <a:lstStyle>
            <a:lvl1pPr>
              <a:defRPr sz="800"/>
            </a:lvl1pPr>
          </a:lstStyle>
          <a:p>
            <a:pPr lvl="0"/>
            <a:r>
              <a:rPr lang="en-US"/>
              <a:t>Month</a:t>
            </a:r>
            <a:endParaRPr lang="en-PH"/>
          </a:p>
        </p:txBody>
      </p:sp>
      <p:sp>
        <p:nvSpPr>
          <p:cNvPr id="23" name="Text Placeholder 13">
            <a:extLst>
              <a:ext uri="{FF2B5EF4-FFF2-40B4-BE49-F238E27FC236}">
                <a16:creationId xmlns:a16="http://schemas.microsoft.com/office/drawing/2014/main" id="{292153FC-1FF4-A1C2-02AC-EF758C5709C3}"/>
              </a:ext>
            </a:extLst>
          </p:cNvPr>
          <p:cNvSpPr>
            <a:spLocks noGrp="1"/>
          </p:cNvSpPr>
          <p:nvPr>
            <p:ph type="body" sz="quarter" idx="16" hasCustomPrompt="1"/>
          </p:nvPr>
        </p:nvSpPr>
        <p:spPr>
          <a:xfrm>
            <a:off x="6209577" y="1371600"/>
            <a:ext cx="728662" cy="157163"/>
          </a:xfrm>
        </p:spPr>
        <p:txBody>
          <a:bodyPr/>
          <a:lstStyle>
            <a:lvl1pPr>
              <a:defRPr sz="800"/>
            </a:lvl1pPr>
          </a:lstStyle>
          <a:p>
            <a:pPr lvl="0"/>
            <a:r>
              <a:rPr lang="en-US"/>
              <a:t>Month</a:t>
            </a:r>
            <a:endParaRPr lang="en-PH"/>
          </a:p>
        </p:txBody>
      </p:sp>
      <p:sp>
        <p:nvSpPr>
          <p:cNvPr id="28" name="Text Placeholder 13">
            <a:extLst>
              <a:ext uri="{FF2B5EF4-FFF2-40B4-BE49-F238E27FC236}">
                <a16:creationId xmlns:a16="http://schemas.microsoft.com/office/drawing/2014/main" id="{9B9C8928-8E08-21DB-5C79-264A64041C34}"/>
              </a:ext>
            </a:extLst>
          </p:cNvPr>
          <p:cNvSpPr>
            <a:spLocks noGrp="1"/>
          </p:cNvSpPr>
          <p:nvPr>
            <p:ph type="body" sz="quarter" idx="17" hasCustomPrompt="1"/>
          </p:nvPr>
        </p:nvSpPr>
        <p:spPr>
          <a:xfrm>
            <a:off x="7168571" y="1371600"/>
            <a:ext cx="728662" cy="157163"/>
          </a:xfrm>
        </p:spPr>
        <p:txBody>
          <a:bodyPr/>
          <a:lstStyle>
            <a:lvl1pPr>
              <a:defRPr sz="800"/>
            </a:lvl1pPr>
          </a:lstStyle>
          <a:p>
            <a:pPr lvl="0"/>
            <a:r>
              <a:rPr lang="en-US"/>
              <a:t>Month</a:t>
            </a:r>
            <a:endParaRPr lang="en-PH"/>
          </a:p>
        </p:txBody>
      </p:sp>
      <p:sp>
        <p:nvSpPr>
          <p:cNvPr id="29" name="Text Placeholder 13">
            <a:extLst>
              <a:ext uri="{FF2B5EF4-FFF2-40B4-BE49-F238E27FC236}">
                <a16:creationId xmlns:a16="http://schemas.microsoft.com/office/drawing/2014/main" id="{B9B82664-1610-C9B5-34FD-40D71D60D79E}"/>
              </a:ext>
            </a:extLst>
          </p:cNvPr>
          <p:cNvSpPr>
            <a:spLocks noGrp="1"/>
          </p:cNvSpPr>
          <p:nvPr>
            <p:ph type="body" sz="quarter" idx="18" hasCustomPrompt="1"/>
          </p:nvPr>
        </p:nvSpPr>
        <p:spPr>
          <a:xfrm>
            <a:off x="8127565" y="1371600"/>
            <a:ext cx="728662" cy="157163"/>
          </a:xfrm>
        </p:spPr>
        <p:txBody>
          <a:bodyPr/>
          <a:lstStyle>
            <a:lvl1pPr>
              <a:defRPr sz="800"/>
            </a:lvl1pPr>
          </a:lstStyle>
          <a:p>
            <a:pPr lvl="0"/>
            <a:r>
              <a:rPr lang="en-US"/>
              <a:t>Month</a:t>
            </a:r>
            <a:endParaRPr lang="en-PH"/>
          </a:p>
        </p:txBody>
      </p:sp>
      <p:sp>
        <p:nvSpPr>
          <p:cNvPr id="35" name="Text Placeholder 13">
            <a:extLst>
              <a:ext uri="{FF2B5EF4-FFF2-40B4-BE49-F238E27FC236}">
                <a16:creationId xmlns:a16="http://schemas.microsoft.com/office/drawing/2014/main" id="{B0DF9771-D234-435D-2D06-D33029E64614}"/>
              </a:ext>
            </a:extLst>
          </p:cNvPr>
          <p:cNvSpPr>
            <a:spLocks noGrp="1"/>
          </p:cNvSpPr>
          <p:nvPr>
            <p:ph type="body" sz="quarter" idx="19" hasCustomPrompt="1"/>
          </p:nvPr>
        </p:nvSpPr>
        <p:spPr>
          <a:xfrm>
            <a:off x="9086559" y="1371600"/>
            <a:ext cx="728662" cy="157163"/>
          </a:xfrm>
        </p:spPr>
        <p:txBody>
          <a:bodyPr/>
          <a:lstStyle>
            <a:lvl1pPr>
              <a:defRPr sz="800"/>
            </a:lvl1pPr>
          </a:lstStyle>
          <a:p>
            <a:pPr lvl="0"/>
            <a:r>
              <a:rPr lang="en-US"/>
              <a:t>Month</a:t>
            </a:r>
            <a:endParaRPr lang="en-PH"/>
          </a:p>
        </p:txBody>
      </p:sp>
      <p:sp>
        <p:nvSpPr>
          <p:cNvPr id="36" name="Text Placeholder 13">
            <a:extLst>
              <a:ext uri="{FF2B5EF4-FFF2-40B4-BE49-F238E27FC236}">
                <a16:creationId xmlns:a16="http://schemas.microsoft.com/office/drawing/2014/main" id="{2ABE1A16-FBEA-D30C-DCB3-0C56614270AE}"/>
              </a:ext>
            </a:extLst>
          </p:cNvPr>
          <p:cNvSpPr>
            <a:spLocks noGrp="1"/>
          </p:cNvSpPr>
          <p:nvPr>
            <p:ph type="body" sz="quarter" idx="20" hasCustomPrompt="1"/>
          </p:nvPr>
        </p:nvSpPr>
        <p:spPr>
          <a:xfrm>
            <a:off x="10045553" y="1371600"/>
            <a:ext cx="728662" cy="157163"/>
          </a:xfrm>
        </p:spPr>
        <p:txBody>
          <a:bodyPr/>
          <a:lstStyle>
            <a:lvl1pPr>
              <a:defRPr sz="800"/>
            </a:lvl1pPr>
          </a:lstStyle>
          <a:p>
            <a:pPr lvl="0"/>
            <a:r>
              <a:rPr lang="en-US"/>
              <a:t>Month</a:t>
            </a:r>
            <a:endParaRPr lang="en-PH"/>
          </a:p>
        </p:txBody>
      </p:sp>
      <p:sp>
        <p:nvSpPr>
          <p:cNvPr id="37" name="Text Placeholder 13">
            <a:extLst>
              <a:ext uri="{FF2B5EF4-FFF2-40B4-BE49-F238E27FC236}">
                <a16:creationId xmlns:a16="http://schemas.microsoft.com/office/drawing/2014/main" id="{B0DA7B0A-97D7-CE03-D42D-B7406EFF627C}"/>
              </a:ext>
            </a:extLst>
          </p:cNvPr>
          <p:cNvSpPr>
            <a:spLocks noGrp="1"/>
          </p:cNvSpPr>
          <p:nvPr>
            <p:ph type="body" sz="quarter" idx="21" hasCustomPrompt="1"/>
          </p:nvPr>
        </p:nvSpPr>
        <p:spPr>
          <a:xfrm>
            <a:off x="11004551" y="1371600"/>
            <a:ext cx="728662" cy="157163"/>
          </a:xfrm>
        </p:spPr>
        <p:txBody>
          <a:bodyPr/>
          <a:lstStyle>
            <a:lvl1pPr>
              <a:defRPr sz="800"/>
            </a:lvl1pPr>
          </a:lstStyle>
          <a:p>
            <a:pPr lvl="0"/>
            <a:r>
              <a:rPr lang="en-US"/>
              <a:t>Month</a:t>
            </a:r>
            <a:endParaRPr lang="en-PH"/>
          </a:p>
        </p:txBody>
      </p:sp>
      <p:sp>
        <p:nvSpPr>
          <p:cNvPr id="39" name="Text Placeholder 38">
            <a:extLst>
              <a:ext uri="{FF2B5EF4-FFF2-40B4-BE49-F238E27FC236}">
                <a16:creationId xmlns:a16="http://schemas.microsoft.com/office/drawing/2014/main" id="{9B76FA4F-2FC6-9A24-4B82-8BDEFEE9DB82}"/>
              </a:ext>
            </a:extLst>
          </p:cNvPr>
          <p:cNvSpPr>
            <a:spLocks noGrp="1"/>
          </p:cNvSpPr>
          <p:nvPr>
            <p:ph type="body" sz="quarter" idx="22" hasCustomPrompt="1"/>
          </p:nvPr>
        </p:nvSpPr>
        <p:spPr>
          <a:xfrm>
            <a:off x="455613" y="2008578"/>
            <a:ext cx="5159300" cy="389848"/>
          </a:xfrm>
          <a:prstGeom prst="roundRect">
            <a:avLst>
              <a:gd name="adj" fmla="val 50000"/>
            </a:avLst>
          </a:prstGeom>
          <a:solidFill>
            <a:schemeClr val="accent1"/>
          </a:solidFill>
        </p:spPr>
        <p:txBody>
          <a:bodyPr lIns="91440" anchor="ctr"/>
          <a:lstStyle>
            <a:lvl1pPr>
              <a:defRPr sz="1200" b="1">
                <a:solidFill>
                  <a:schemeClr val="bg1"/>
                </a:solidFill>
              </a:defRPr>
            </a:lvl1pPr>
            <a:lvl2pPr marL="0" indent="0">
              <a:buNone/>
              <a:defRPr/>
            </a:lvl2pPr>
          </a:lstStyle>
          <a:p>
            <a:pPr lvl="0"/>
            <a:r>
              <a:rPr lang="en-US"/>
              <a:t>Title</a:t>
            </a:r>
          </a:p>
        </p:txBody>
      </p:sp>
      <p:sp>
        <p:nvSpPr>
          <p:cNvPr id="40" name="Text Placeholder 38">
            <a:extLst>
              <a:ext uri="{FF2B5EF4-FFF2-40B4-BE49-F238E27FC236}">
                <a16:creationId xmlns:a16="http://schemas.microsoft.com/office/drawing/2014/main" id="{179E4B1B-338F-091F-91EF-ACF1A92BDD48}"/>
              </a:ext>
            </a:extLst>
          </p:cNvPr>
          <p:cNvSpPr>
            <a:spLocks noGrp="1"/>
          </p:cNvSpPr>
          <p:nvPr>
            <p:ph type="body" sz="quarter" idx="23" hasCustomPrompt="1"/>
          </p:nvPr>
        </p:nvSpPr>
        <p:spPr>
          <a:xfrm>
            <a:off x="1488170" y="2653046"/>
            <a:ext cx="8256338" cy="389848"/>
          </a:xfrm>
          <a:prstGeom prst="roundRect">
            <a:avLst>
              <a:gd name="adj" fmla="val 50000"/>
            </a:avLst>
          </a:prstGeom>
          <a:solidFill>
            <a:schemeClr val="accent2"/>
          </a:solidFill>
        </p:spPr>
        <p:txBody>
          <a:bodyPr lIns="91440" anchor="ctr"/>
          <a:lstStyle>
            <a:lvl1pPr>
              <a:defRPr sz="1200" b="1">
                <a:solidFill>
                  <a:schemeClr val="accent1"/>
                </a:solidFill>
              </a:defRPr>
            </a:lvl1pPr>
            <a:lvl2pPr marL="0" indent="0">
              <a:buNone/>
              <a:defRPr/>
            </a:lvl2pPr>
          </a:lstStyle>
          <a:p>
            <a:pPr lvl="0"/>
            <a:r>
              <a:rPr lang="en-US"/>
              <a:t>Title</a:t>
            </a:r>
          </a:p>
        </p:txBody>
      </p:sp>
      <p:sp>
        <p:nvSpPr>
          <p:cNvPr id="41" name="Text Placeholder 38">
            <a:extLst>
              <a:ext uri="{FF2B5EF4-FFF2-40B4-BE49-F238E27FC236}">
                <a16:creationId xmlns:a16="http://schemas.microsoft.com/office/drawing/2014/main" id="{B4CC74EA-7F6A-F31C-C637-0B1A03B0C260}"/>
              </a:ext>
            </a:extLst>
          </p:cNvPr>
          <p:cNvSpPr>
            <a:spLocks noGrp="1"/>
          </p:cNvSpPr>
          <p:nvPr>
            <p:ph type="body" sz="quarter" idx="24" hasCustomPrompt="1"/>
          </p:nvPr>
        </p:nvSpPr>
        <p:spPr>
          <a:xfrm>
            <a:off x="2519459" y="3297514"/>
            <a:ext cx="5159301" cy="389848"/>
          </a:xfrm>
          <a:prstGeom prst="roundRect">
            <a:avLst>
              <a:gd name="adj" fmla="val 50000"/>
            </a:avLst>
          </a:prstGeom>
          <a:solidFill>
            <a:schemeClr val="accent3"/>
          </a:solidFill>
        </p:spPr>
        <p:txBody>
          <a:bodyPr lIns="91440" anchor="ctr"/>
          <a:lstStyle>
            <a:lvl1pPr>
              <a:defRPr sz="1200" b="1">
                <a:solidFill>
                  <a:schemeClr val="tx1"/>
                </a:solidFill>
              </a:defRPr>
            </a:lvl1pPr>
            <a:lvl2pPr marL="0" indent="0">
              <a:buNone/>
              <a:defRPr/>
            </a:lvl2pPr>
          </a:lstStyle>
          <a:p>
            <a:pPr lvl="0"/>
            <a:r>
              <a:rPr lang="en-US"/>
              <a:t>Title</a:t>
            </a:r>
          </a:p>
        </p:txBody>
      </p:sp>
      <p:sp>
        <p:nvSpPr>
          <p:cNvPr id="42" name="Text Placeholder 38">
            <a:extLst>
              <a:ext uri="{FF2B5EF4-FFF2-40B4-BE49-F238E27FC236}">
                <a16:creationId xmlns:a16="http://schemas.microsoft.com/office/drawing/2014/main" id="{2F27BCC1-432B-D0CA-282C-CC8E8A5A1FDA}"/>
              </a:ext>
            </a:extLst>
          </p:cNvPr>
          <p:cNvSpPr>
            <a:spLocks noGrp="1"/>
          </p:cNvSpPr>
          <p:nvPr>
            <p:ph type="body" sz="quarter" idx="25" hasCustomPrompt="1"/>
          </p:nvPr>
        </p:nvSpPr>
        <p:spPr>
          <a:xfrm>
            <a:off x="3553283" y="3941981"/>
            <a:ext cx="7220930" cy="389848"/>
          </a:xfrm>
          <a:prstGeom prst="roundRect">
            <a:avLst>
              <a:gd name="adj" fmla="val 50000"/>
            </a:avLst>
          </a:prstGeom>
          <a:solidFill>
            <a:schemeClr val="accent4"/>
          </a:solidFill>
        </p:spPr>
        <p:txBody>
          <a:bodyPr lIns="91440" anchor="ctr"/>
          <a:lstStyle>
            <a:lvl1pPr>
              <a:defRPr sz="1200" b="1">
                <a:solidFill>
                  <a:schemeClr val="accent1"/>
                </a:solidFill>
              </a:defRPr>
            </a:lvl1pPr>
            <a:lvl2pPr marL="0" indent="0">
              <a:buNone/>
              <a:defRPr/>
            </a:lvl2pPr>
          </a:lstStyle>
          <a:p>
            <a:pPr lvl="0"/>
            <a:r>
              <a:rPr lang="en-US"/>
              <a:t>Title</a:t>
            </a:r>
          </a:p>
        </p:txBody>
      </p:sp>
      <p:sp>
        <p:nvSpPr>
          <p:cNvPr id="43" name="Text Placeholder 46">
            <a:extLst>
              <a:ext uri="{FF2B5EF4-FFF2-40B4-BE49-F238E27FC236}">
                <a16:creationId xmlns:a16="http://schemas.microsoft.com/office/drawing/2014/main" id="{B44424ED-3EA8-17E4-5CF2-00164E6E1890}"/>
              </a:ext>
            </a:extLst>
          </p:cNvPr>
          <p:cNvSpPr>
            <a:spLocks noGrp="1"/>
          </p:cNvSpPr>
          <p:nvPr>
            <p:ph type="body" sz="quarter" idx="26" hasCustomPrompt="1"/>
          </p:nvPr>
        </p:nvSpPr>
        <p:spPr>
          <a:xfrm>
            <a:off x="455613" y="4811843"/>
            <a:ext cx="2214388" cy="1207957"/>
          </a:xfrm>
        </p:spPr>
        <p:txBody>
          <a:bodyPr/>
          <a:lstStyle>
            <a:lvl1pPr>
              <a:lnSpc>
                <a:spcPct val="100000"/>
              </a:lnSpc>
              <a:spcBef>
                <a:spcPts val="300"/>
              </a:spcBef>
              <a:defRPr sz="1000" b="0">
                <a:solidFill>
                  <a:schemeClr val="tx1"/>
                </a:solidFill>
              </a:defRPr>
            </a:lvl1pPr>
            <a:lvl2pPr marL="0" indent="0">
              <a:lnSpc>
                <a:spcPct val="100000"/>
              </a:lnSpc>
              <a:spcBef>
                <a:spcPts val="300"/>
              </a:spcBef>
              <a:buFontTx/>
              <a:buNone/>
              <a:defRPr sz="1600" b="1"/>
            </a:lvl2pPr>
            <a:lvl3pPr marL="0" indent="0">
              <a:buFontTx/>
              <a:buNone/>
              <a:defRPr sz="1000"/>
            </a:lvl3pPr>
          </a:lstStyle>
          <a:p>
            <a:pPr lvl="0"/>
            <a:r>
              <a:rPr lang="en-US"/>
              <a:t>Date</a:t>
            </a:r>
          </a:p>
          <a:p>
            <a:pPr lvl="1"/>
            <a:r>
              <a:rPr lang="en-US"/>
              <a:t>Title</a:t>
            </a:r>
          </a:p>
          <a:p>
            <a:pPr lvl="2"/>
            <a:r>
              <a:rPr lang="en-US"/>
              <a:t>Add text here</a:t>
            </a:r>
            <a:endParaRPr lang="en-PH"/>
          </a:p>
        </p:txBody>
      </p:sp>
      <p:sp>
        <p:nvSpPr>
          <p:cNvPr id="44" name="Text Placeholder 46">
            <a:extLst>
              <a:ext uri="{FF2B5EF4-FFF2-40B4-BE49-F238E27FC236}">
                <a16:creationId xmlns:a16="http://schemas.microsoft.com/office/drawing/2014/main" id="{EEF08B6F-746B-D314-3FC5-B93A0798AE28}"/>
              </a:ext>
            </a:extLst>
          </p:cNvPr>
          <p:cNvSpPr>
            <a:spLocks noGrp="1"/>
          </p:cNvSpPr>
          <p:nvPr>
            <p:ph type="body" sz="quarter" idx="27" hasCustomPrompt="1"/>
          </p:nvPr>
        </p:nvSpPr>
        <p:spPr>
          <a:xfrm>
            <a:off x="4291589" y="4811843"/>
            <a:ext cx="2214388" cy="1207957"/>
          </a:xfrm>
        </p:spPr>
        <p:txBody>
          <a:bodyPr/>
          <a:lstStyle>
            <a:lvl1pPr>
              <a:lnSpc>
                <a:spcPct val="100000"/>
              </a:lnSpc>
              <a:spcBef>
                <a:spcPts val="300"/>
              </a:spcBef>
              <a:defRPr sz="1000" b="0">
                <a:solidFill>
                  <a:schemeClr val="tx1"/>
                </a:solidFill>
              </a:defRPr>
            </a:lvl1pPr>
            <a:lvl2pPr marL="0" indent="0">
              <a:lnSpc>
                <a:spcPct val="100000"/>
              </a:lnSpc>
              <a:spcBef>
                <a:spcPts val="300"/>
              </a:spcBef>
              <a:buFontTx/>
              <a:buNone/>
              <a:defRPr sz="1600" b="1"/>
            </a:lvl2pPr>
            <a:lvl3pPr marL="0" indent="0">
              <a:buFontTx/>
              <a:buNone/>
              <a:defRPr sz="1000"/>
            </a:lvl3pPr>
          </a:lstStyle>
          <a:p>
            <a:pPr lvl="0"/>
            <a:r>
              <a:rPr lang="en-US"/>
              <a:t>Date</a:t>
            </a:r>
          </a:p>
          <a:p>
            <a:pPr lvl="1"/>
            <a:r>
              <a:rPr lang="en-US"/>
              <a:t>Title</a:t>
            </a:r>
          </a:p>
          <a:p>
            <a:pPr lvl="2"/>
            <a:r>
              <a:rPr lang="en-US"/>
              <a:t>Add text here</a:t>
            </a:r>
            <a:endParaRPr lang="en-PH"/>
          </a:p>
        </p:txBody>
      </p:sp>
      <p:sp>
        <p:nvSpPr>
          <p:cNvPr id="45" name="Text Placeholder 46">
            <a:extLst>
              <a:ext uri="{FF2B5EF4-FFF2-40B4-BE49-F238E27FC236}">
                <a16:creationId xmlns:a16="http://schemas.microsoft.com/office/drawing/2014/main" id="{B99C25AB-1F73-8C29-8065-5CD09A9FA594}"/>
              </a:ext>
            </a:extLst>
          </p:cNvPr>
          <p:cNvSpPr>
            <a:spLocks noGrp="1"/>
          </p:cNvSpPr>
          <p:nvPr>
            <p:ph type="body" sz="quarter" idx="28" hasCustomPrompt="1"/>
          </p:nvPr>
        </p:nvSpPr>
        <p:spPr>
          <a:xfrm>
            <a:off x="6905206" y="4811843"/>
            <a:ext cx="2214388" cy="1207957"/>
          </a:xfrm>
        </p:spPr>
        <p:txBody>
          <a:bodyPr/>
          <a:lstStyle>
            <a:lvl1pPr>
              <a:lnSpc>
                <a:spcPct val="100000"/>
              </a:lnSpc>
              <a:spcBef>
                <a:spcPts val="300"/>
              </a:spcBef>
              <a:defRPr sz="1000" b="0">
                <a:solidFill>
                  <a:schemeClr val="tx1"/>
                </a:solidFill>
              </a:defRPr>
            </a:lvl1pPr>
            <a:lvl2pPr marL="0" indent="0">
              <a:lnSpc>
                <a:spcPct val="100000"/>
              </a:lnSpc>
              <a:spcBef>
                <a:spcPts val="300"/>
              </a:spcBef>
              <a:buFontTx/>
              <a:buNone/>
              <a:defRPr sz="1600" b="1"/>
            </a:lvl2pPr>
            <a:lvl3pPr marL="0" indent="0">
              <a:buFontTx/>
              <a:buNone/>
              <a:defRPr sz="1000"/>
            </a:lvl3pPr>
          </a:lstStyle>
          <a:p>
            <a:pPr lvl="0"/>
            <a:r>
              <a:rPr lang="en-US"/>
              <a:t>Date</a:t>
            </a:r>
          </a:p>
          <a:p>
            <a:pPr lvl="1"/>
            <a:r>
              <a:rPr lang="en-US"/>
              <a:t>Title</a:t>
            </a:r>
          </a:p>
          <a:p>
            <a:pPr lvl="2"/>
            <a:r>
              <a:rPr lang="en-US"/>
              <a:t>Add text here</a:t>
            </a:r>
            <a:endParaRPr lang="en-PH"/>
          </a:p>
        </p:txBody>
      </p:sp>
      <p:sp>
        <p:nvSpPr>
          <p:cNvPr id="46" name="Text Placeholder 46">
            <a:extLst>
              <a:ext uri="{FF2B5EF4-FFF2-40B4-BE49-F238E27FC236}">
                <a16:creationId xmlns:a16="http://schemas.microsoft.com/office/drawing/2014/main" id="{4101E2E9-E0F4-8F37-8542-4B6ADD9351D9}"/>
              </a:ext>
            </a:extLst>
          </p:cNvPr>
          <p:cNvSpPr>
            <a:spLocks noGrp="1"/>
          </p:cNvSpPr>
          <p:nvPr>
            <p:ph type="body" sz="quarter" idx="29" hasCustomPrompt="1"/>
          </p:nvPr>
        </p:nvSpPr>
        <p:spPr>
          <a:xfrm>
            <a:off x="9518824" y="4811843"/>
            <a:ext cx="2214388" cy="1207957"/>
          </a:xfrm>
        </p:spPr>
        <p:txBody>
          <a:bodyPr/>
          <a:lstStyle>
            <a:lvl1pPr>
              <a:lnSpc>
                <a:spcPct val="100000"/>
              </a:lnSpc>
              <a:spcBef>
                <a:spcPts val="300"/>
              </a:spcBef>
              <a:defRPr sz="1000" b="0">
                <a:solidFill>
                  <a:schemeClr val="tx1"/>
                </a:solidFill>
              </a:defRPr>
            </a:lvl1pPr>
            <a:lvl2pPr marL="0" indent="0">
              <a:lnSpc>
                <a:spcPct val="100000"/>
              </a:lnSpc>
              <a:spcBef>
                <a:spcPts val="300"/>
              </a:spcBef>
              <a:buFontTx/>
              <a:buNone/>
              <a:defRPr sz="1600" b="1"/>
            </a:lvl2pPr>
            <a:lvl3pPr marL="0" indent="0">
              <a:buFontTx/>
              <a:buNone/>
              <a:defRPr sz="1000"/>
            </a:lvl3pPr>
          </a:lstStyle>
          <a:p>
            <a:pPr lvl="0"/>
            <a:r>
              <a:rPr lang="en-US"/>
              <a:t>Date</a:t>
            </a:r>
          </a:p>
          <a:p>
            <a:pPr lvl="1"/>
            <a:r>
              <a:rPr lang="en-US"/>
              <a:t>Title</a:t>
            </a:r>
          </a:p>
          <a:p>
            <a:pPr lvl="2"/>
            <a:r>
              <a:rPr lang="en-US"/>
              <a:t>Add text here</a:t>
            </a:r>
            <a:endParaRPr lang="en-PH"/>
          </a:p>
        </p:txBody>
      </p:sp>
      <p:grpSp>
        <p:nvGrpSpPr>
          <p:cNvPr id="25" name="Group 24">
            <a:extLst>
              <a:ext uri="{FF2B5EF4-FFF2-40B4-BE49-F238E27FC236}">
                <a16:creationId xmlns:a16="http://schemas.microsoft.com/office/drawing/2014/main" id="{730512D6-1940-4D4A-AB79-3845CF2F5748}"/>
              </a:ext>
            </a:extLst>
          </p:cNvPr>
          <p:cNvGrpSpPr/>
          <p:nvPr userDrawn="1"/>
        </p:nvGrpSpPr>
        <p:grpSpPr>
          <a:xfrm>
            <a:off x="0" y="6033244"/>
            <a:ext cx="12188825" cy="816138"/>
            <a:chOff x="0" y="6033244"/>
            <a:chExt cx="12188825" cy="816138"/>
          </a:xfrm>
        </p:grpSpPr>
        <p:sp>
          <p:nvSpPr>
            <p:cNvPr id="26" name="Rectangle 25">
              <a:extLst>
                <a:ext uri="{FF2B5EF4-FFF2-40B4-BE49-F238E27FC236}">
                  <a16:creationId xmlns:a16="http://schemas.microsoft.com/office/drawing/2014/main" id="{55AA2502-9AF6-4B86-A1E6-C0AA6F5A232D}"/>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27" name="Picture 26">
              <a:extLst>
                <a:ext uri="{FF2B5EF4-FFF2-40B4-BE49-F238E27FC236}">
                  <a16:creationId xmlns:a16="http://schemas.microsoft.com/office/drawing/2014/main" id="{33290D97-60CB-4F5C-A09D-3C921C9C4EFE}"/>
                </a:ext>
              </a:extLst>
            </p:cNvPr>
            <p:cNvPicPr>
              <a:picLocks noChangeAspect="1"/>
            </p:cNvPicPr>
            <p:nvPr/>
          </p:nvPicPr>
          <p:blipFill>
            <a:blip r:embed="rId6"/>
            <a:stretch>
              <a:fillRect/>
            </a:stretch>
          </p:blipFill>
          <p:spPr>
            <a:xfrm>
              <a:off x="523740" y="6033244"/>
              <a:ext cx="1814434" cy="731520"/>
            </a:xfrm>
            <a:prstGeom prst="rect">
              <a:avLst/>
            </a:prstGeom>
          </p:spPr>
        </p:pic>
      </p:grpSp>
    </p:spTree>
    <p:extLst>
      <p:ext uri="{BB962C8B-B14F-4D97-AF65-F5344CB8AC3E}">
        <p14:creationId xmlns:p14="http://schemas.microsoft.com/office/powerpoint/2010/main" val="36564391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userDrawn="1">
  <p:cSld name="Logo Slide_Navy">
    <p:bg>
      <p:bgPr>
        <a:solidFill>
          <a:srgbClr val="033652"/>
        </a:solidFill>
        <a:effectLst/>
      </p:bgPr>
    </p:bg>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28BDD0FE-66F5-C6C5-9F8A-A8D1503F667A}"/>
              </a:ext>
            </a:extLst>
          </p:cNvPr>
          <p:cNvGraphicFramePr>
            <a:graphicFrameLocks noChangeAspect="1"/>
          </p:cNvGraphicFramePr>
          <p:nvPr userDrawn="1">
            <p:custDataLst>
              <p:tags r:id="rId2"/>
            </p:custDataLst>
            <p:extLst>
              <p:ext uri="{D42A27DB-BD31-4B8C-83A1-F6EECF244321}">
                <p14:modId xmlns:p14="http://schemas.microsoft.com/office/powerpoint/2010/main" val="2503386156"/>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spid="_x0000_s6188" name="think-cell Slide" r:id="rId4" imgW="7772400" imgH="10058400" progId="TCLayout.ActiveDocument.1">
                  <p:embed/>
                </p:oleObj>
              </mc:Choice>
              <mc:Fallback>
                <p:oleObj name="think-cell Slide" r:id="rId4" imgW="7772400" imgH="10058400" progId="TCLayout.ActiveDocument.1">
                  <p:embed/>
                  <p:pic>
                    <p:nvPicPr>
                      <p:cNvPr id="6" name="think-cell data - do not delete" hidden="1">
                        <a:extLst>
                          <a:ext uri="{FF2B5EF4-FFF2-40B4-BE49-F238E27FC236}">
                            <a16:creationId xmlns:a16="http://schemas.microsoft.com/office/drawing/2014/main" id="{28BDD0FE-66F5-C6C5-9F8A-A8D1503F667A}"/>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10" name="Content Placeholder 8">
            <a:extLst>
              <a:ext uri="{FF2B5EF4-FFF2-40B4-BE49-F238E27FC236}">
                <a16:creationId xmlns:a16="http://schemas.microsoft.com/office/drawing/2014/main" id="{EF1570E4-0C4F-5AB5-086D-5A149F75FDDB}"/>
              </a:ext>
            </a:extLst>
          </p:cNvPr>
          <p:cNvSpPr txBox="1">
            <a:spLocks/>
          </p:cNvSpPr>
          <p:nvPr userDrawn="1"/>
        </p:nvSpPr>
        <p:spPr>
          <a:xfrm>
            <a:off x="11107685" y="6418626"/>
            <a:ext cx="734302"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sz="800" b="0" i="0">
                <a:solidFill>
                  <a:schemeClr val="accent5"/>
                </a:solidFill>
                <a:latin typeface="Arial" panose="020B0604020202020204" pitchFamily="34" charset="0"/>
                <a:cs typeface="Arial" panose="020B0604020202020204" pitchFamily="34" charset="0"/>
                <a:sym typeface="Arial" panose="020B0604020202020204" pitchFamily="34" charset="0"/>
              </a:rPr>
              <a:t> </a:t>
            </a:r>
            <a:fld id="{38743595-4496-5147-A886-7D133864DF76}" type="slidenum">
              <a:rPr lang="en-US" sz="800" b="0" i="0" smtClean="0">
                <a:solidFill>
                  <a:schemeClr val="accent5"/>
                </a:solidFill>
                <a:latin typeface="Arial" panose="020B0604020202020204" pitchFamily="34" charset="0"/>
                <a:ea typeface="Arial" charset="0"/>
                <a:cs typeface="Arial" panose="020B0604020202020204" pitchFamily="34" charset="0"/>
                <a:sym typeface="Arial" panose="020B0604020202020204" pitchFamily="34" charset="0"/>
              </a:rPr>
              <a:pPr algn="r"/>
              <a:t>‹#›</a:t>
            </a:fld>
            <a:endParaRPr lang="en-US" sz="800" b="0" i="0">
              <a:solidFill>
                <a:schemeClr val="accent5"/>
              </a:solidFill>
              <a:latin typeface="Arial" panose="020B0604020202020204" pitchFamily="34" charset="0"/>
              <a:ea typeface="Arial" charset="0"/>
              <a:cs typeface="Arial" panose="020B0604020202020204" pitchFamily="34" charset="0"/>
              <a:sym typeface="Arial" panose="020B0604020202020204" pitchFamily="34" charset="0"/>
            </a:endParaRPr>
          </a:p>
        </p:txBody>
      </p:sp>
      <p:pic>
        <p:nvPicPr>
          <p:cNvPr id="3" name="Picture 2">
            <a:extLst>
              <a:ext uri="{FF2B5EF4-FFF2-40B4-BE49-F238E27FC236}">
                <a16:creationId xmlns:a16="http://schemas.microsoft.com/office/drawing/2014/main" id="{9C7B4003-E0B6-67F7-903B-399F9186A53A}"/>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4836806" y="3199291"/>
            <a:ext cx="2529191" cy="456659"/>
          </a:xfrm>
          <a:prstGeom prst="rect">
            <a:avLst/>
          </a:prstGeom>
        </p:spPr>
      </p:pic>
      <p:pic>
        <p:nvPicPr>
          <p:cNvPr id="8" name="Picture 7">
            <a:extLst>
              <a:ext uri="{FF2B5EF4-FFF2-40B4-BE49-F238E27FC236}">
                <a16:creationId xmlns:a16="http://schemas.microsoft.com/office/drawing/2014/main" id="{7F391910-4E9D-465E-B4CD-DBA63DCEC106}"/>
              </a:ext>
            </a:extLst>
          </p:cNvPr>
          <p:cNvPicPr>
            <a:picLocks noChangeAspect="1"/>
          </p:cNvPicPr>
          <p:nvPr userDrawn="1"/>
        </p:nvPicPr>
        <p:blipFill rotWithShape="1">
          <a:blip r:embed="rId8"/>
          <a:srcRect l="15761" t="42110" r="16222" b="27823"/>
          <a:stretch/>
        </p:blipFill>
        <p:spPr>
          <a:xfrm>
            <a:off x="4829177" y="2986126"/>
            <a:ext cx="2425256" cy="844348"/>
          </a:xfrm>
          <a:prstGeom prst="rect">
            <a:avLst/>
          </a:prstGeom>
        </p:spPr>
      </p:pic>
    </p:spTree>
    <p:extLst>
      <p:ext uri="{BB962C8B-B14F-4D97-AF65-F5344CB8AC3E}">
        <p14:creationId xmlns:p14="http://schemas.microsoft.com/office/powerpoint/2010/main" val="39083832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ver_Text_Light_1">
    <p:bg>
      <p:bgPr>
        <a:solidFill>
          <a:srgbClr val="F0F5F7"/>
        </a:solidFill>
        <a:effectLst/>
      </p:bgPr>
    </p:bg>
    <p:spTree>
      <p:nvGrpSpPr>
        <p:cNvPr id="1" name=""/>
        <p:cNvGrpSpPr/>
        <p:nvPr/>
      </p:nvGrpSpPr>
      <p:grpSpPr>
        <a:xfrm>
          <a:off x="0" y="0"/>
          <a:ext cx="0" cy="0"/>
          <a:chOff x="0" y="0"/>
          <a:chExt cx="0" cy="0"/>
        </a:xfrm>
      </p:grpSpPr>
      <p:sp>
        <p:nvSpPr>
          <p:cNvPr id="2" name="Obdélník 4">
            <a:extLst>
              <a:ext uri="{FF2B5EF4-FFF2-40B4-BE49-F238E27FC236}">
                <a16:creationId xmlns:a16="http://schemas.microsoft.com/office/drawing/2014/main" id="{CEE436F3-4D65-9951-C7CF-FA0F9E479F28}"/>
              </a:ext>
            </a:extLst>
          </p:cNvPr>
          <p:cNvSpPr/>
          <p:nvPr userDrawn="1"/>
        </p:nvSpPr>
        <p:spPr>
          <a:xfrm flipV="1">
            <a:off x="0" y="6210299"/>
            <a:ext cx="12188825" cy="6477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5" name="Title 4">
            <a:extLst>
              <a:ext uri="{FF2B5EF4-FFF2-40B4-BE49-F238E27FC236}">
                <a16:creationId xmlns:a16="http://schemas.microsoft.com/office/drawing/2014/main" id="{1F89CD99-B5DF-9DB3-FBF7-34FFFBD5C8D6}"/>
              </a:ext>
            </a:extLst>
          </p:cNvPr>
          <p:cNvSpPr>
            <a:spLocks noGrp="1"/>
          </p:cNvSpPr>
          <p:nvPr>
            <p:ph type="title" hasCustomPrompt="1"/>
          </p:nvPr>
        </p:nvSpPr>
        <p:spPr>
          <a:xfrm>
            <a:off x="455614" y="1137686"/>
            <a:ext cx="6667500" cy="1846659"/>
          </a:xfrm>
        </p:spPr>
        <p:txBody>
          <a:bodyPr anchor="b" anchorCtr="0">
            <a:noAutofit/>
          </a:bodyPr>
          <a:lstStyle>
            <a:lvl1pPr>
              <a:defRPr sz="6000" b="1">
                <a:solidFill>
                  <a:schemeClr val="tx1"/>
                </a:solidFill>
              </a:defRPr>
            </a:lvl1pPr>
          </a:lstStyle>
          <a:p>
            <a:r>
              <a:rPr lang="en-US"/>
              <a:t>Presentation </a:t>
            </a:r>
            <a:br>
              <a:rPr lang="en-US"/>
            </a:br>
            <a:r>
              <a:rPr lang="en-US"/>
              <a:t>Title</a:t>
            </a:r>
          </a:p>
        </p:txBody>
      </p:sp>
      <p:sp>
        <p:nvSpPr>
          <p:cNvPr id="13" name="Text Placeholder 10">
            <a:extLst>
              <a:ext uri="{FF2B5EF4-FFF2-40B4-BE49-F238E27FC236}">
                <a16:creationId xmlns:a16="http://schemas.microsoft.com/office/drawing/2014/main" id="{FB037290-F6A3-6A0D-FD2D-BE3B500B6C8C}"/>
              </a:ext>
            </a:extLst>
          </p:cNvPr>
          <p:cNvSpPr>
            <a:spLocks noGrp="1"/>
          </p:cNvSpPr>
          <p:nvPr>
            <p:ph type="body" sz="quarter" idx="12" hasCustomPrompt="1"/>
          </p:nvPr>
        </p:nvSpPr>
        <p:spPr>
          <a:xfrm>
            <a:off x="455614" y="4640690"/>
            <a:ext cx="6667500" cy="307777"/>
          </a:xfrm>
        </p:spPr>
        <p:txBody>
          <a:bodyPr wrap="square" lIns="0" tIns="0" rIns="0" bIns="0" anchor="b" anchorCtr="0">
            <a:noAutofit/>
          </a:bodyPr>
          <a:lstStyle>
            <a:lvl1pPr>
              <a:defRPr sz="2000" b="0">
                <a:solidFill>
                  <a:schemeClr val="tx1"/>
                </a:solidFill>
              </a:defRPr>
            </a:lvl1pPr>
          </a:lstStyle>
          <a:p>
            <a:pPr lvl="0"/>
            <a:r>
              <a:rPr lang="en-US"/>
              <a:t>Presenter Name</a:t>
            </a:r>
          </a:p>
        </p:txBody>
      </p:sp>
      <p:sp>
        <p:nvSpPr>
          <p:cNvPr id="11" name="Text Placeholder 10">
            <a:extLst>
              <a:ext uri="{FF2B5EF4-FFF2-40B4-BE49-F238E27FC236}">
                <a16:creationId xmlns:a16="http://schemas.microsoft.com/office/drawing/2014/main" id="{564B92CB-F48A-22D9-264F-7B2D113915C4}"/>
              </a:ext>
            </a:extLst>
          </p:cNvPr>
          <p:cNvSpPr>
            <a:spLocks noGrp="1"/>
          </p:cNvSpPr>
          <p:nvPr>
            <p:ph type="body" sz="quarter" idx="10" hasCustomPrompt="1"/>
          </p:nvPr>
        </p:nvSpPr>
        <p:spPr>
          <a:xfrm>
            <a:off x="455614" y="3410831"/>
            <a:ext cx="6667500" cy="369332"/>
          </a:xfrm>
        </p:spPr>
        <p:txBody>
          <a:bodyPr wrap="square" lIns="0" tIns="0" rIns="0" bIns="0">
            <a:noAutofit/>
          </a:bodyPr>
          <a:lstStyle>
            <a:lvl1pPr>
              <a:defRPr sz="2400" b="1">
                <a:solidFill>
                  <a:schemeClr val="tx1"/>
                </a:solidFill>
              </a:defRPr>
            </a:lvl1pPr>
          </a:lstStyle>
          <a:p>
            <a:pPr lvl="0"/>
            <a:r>
              <a:rPr lang="en-US" err="1"/>
              <a:t>Subheader</a:t>
            </a:r>
            <a:r>
              <a:rPr lang="en-US"/>
              <a:t> on second line</a:t>
            </a:r>
          </a:p>
        </p:txBody>
      </p:sp>
      <p:sp>
        <p:nvSpPr>
          <p:cNvPr id="12" name="Text Placeholder 10">
            <a:extLst>
              <a:ext uri="{FF2B5EF4-FFF2-40B4-BE49-F238E27FC236}">
                <a16:creationId xmlns:a16="http://schemas.microsoft.com/office/drawing/2014/main" id="{80206419-225F-56A4-2184-5D75460845D9}"/>
              </a:ext>
            </a:extLst>
          </p:cNvPr>
          <p:cNvSpPr>
            <a:spLocks noGrp="1"/>
          </p:cNvSpPr>
          <p:nvPr>
            <p:ph type="body" sz="quarter" idx="11" hasCustomPrompt="1"/>
          </p:nvPr>
        </p:nvSpPr>
        <p:spPr>
          <a:xfrm>
            <a:off x="455614" y="3786750"/>
            <a:ext cx="6667500" cy="338554"/>
          </a:xfrm>
        </p:spPr>
        <p:txBody>
          <a:bodyPr wrap="square" lIns="0" tIns="0" rIns="0" bIns="0">
            <a:noAutofit/>
          </a:bodyPr>
          <a:lstStyle>
            <a:lvl1pPr>
              <a:defRPr sz="2200" b="0">
                <a:solidFill>
                  <a:schemeClr val="tx1">
                    <a:alpha val="90000"/>
                  </a:schemeClr>
                </a:solidFill>
              </a:defRPr>
            </a:lvl1pPr>
          </a:lstStyle>
          <a:p>
            <a:pPr lvl="0"/>
            <a:r>
              <a:rPr lang="en-US" err="1"/>
              <a:t>Subheader</a:t>
            </a:r>
            <a:r>
              <a:rPr lang="en-US"/>
              <a:t> on third line</a:t>
            </a:r>
          </a:p>
        </p:txBody>
      </p:sp>
      <p:sp>
        <p:nvSpPr>
          <p:cNvPr id="14" name="Text Placeholder 10">
            <a:extLst>
              <a:ext uri="{FF2B5EF4-FFF2-40B4-BE49-F238E27FC236}">
                <a16:creationId xmlns:a16="http://schemas.microsoft.com/office/drawing/2014/main" id="{B910DE91-7C81-793F-383D-2851A59F8E00}"/>
              </a:ext>
            </a:extLst>
          </p:cNvPr>
          <p:cNvSpPr>
            <a:spLocks noGrp="1"/>
          </p:cNvSpPr>
          <p:nvPr>
            <p:ph type="body" sz="quarter" idx="13" hasCustomPrompt="1"/>
          </p:nvPr>
        </p:nvSpPr>
        <p:spPr>
          <a:xfrm>
            <a:off x="455614" y="5001145"/>
            <a:ext cx="6667500" cy="246221"/>
          </a:xfrm>
        </p:spPr>
        <p:txBody>
          <a:bodyPr wrap="square" lIns="0" tIns="0" rIns="0" bIns="0">
            <a:noAutofit/>
          </a:bodyPr>
          <a:lstStyle>
            <a:lvl1pPr>
              <a:defRPr sz="1600" b="0">
                <a:solidFill>
                  <a:schemeClr val="tx1"/>
                </a:solidFill>
              </a:defRPr>
            </a:lvl1pPr>
          </a:lstStyle>
          <a:p>
            <a:pPr lvl="0"/>
            <a:r>
              <a:rPr lang="en-US"/>
              <a:t>Month Day, Year</a:t>
            </a:r>
          </a:p>
        </p:txBody>
      </p:sp>
      <p:pic>
        <p:nvPicPr>
          <p:cNvPr id="4" name="Picture 3" descr="A blue and black logo&#10;&#10;AI-generated content may be incorrect.">
            <a:extLst>
              <a:ext uri="{FF2B5EF4-FFF2-40B4-BE49-F238E27FC236}">
                <a16:creationId xmlns:a16="http://schemas.microsoft.com/office/drawing/2014/main" id="{758E41CA-2930-A85D-C7FA-66AE947881E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55612" y="6428232"/>
            <a:ext cx="1215958" cy="228600"/>
          </a:xfrm>
          <a:prstGeom prst="rect">
            <a:avLst/>
          </a:prstGeom>
        </p:spPr>
      </p:pic>
    </p:spTree>
    <p:extLst>
      <p:ext uri="{BB962C8B-B14F-4D97-AF65-F5344CB8AC3E}">
        <p14:creationId xmlns:p14="http://schemas.microsoft.com/office/powerpoint/2010/main" val="37662366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ver_Image_Footer_1">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Zaoblený obdélník 1">
            <a:extLst>
              <a:ext uri="{FF2B5EF4-FFF2-40B4-BE49-F238E27FC236}">
                <a16:creationId xmlns:a16="http://schemas.microsoft.com/office/drawing/2014/main" id="{FD6080B6-BBCE-457E-18EE-09CA8BCBEC9E}"/>
              </a:ext>
            </a:extLst>
          </p:cNvPr>
          <p:cNvSpPr/>
          <p:nvPr userDrawn="1"/>
        </p:nvSpPr>
        <p:spPr>
          <a:xfrm>
            <a:off x="455613" y="457200"/>
            <a:ext cx="7254240" cy="5254752"/>
          </a:xfrm>
          <a:prstGeom prst="roundRect">
            <a:avLst>
              <a:gd name="adj" fmla="val 3633"/>
            </a:avLst>
          </a:prstGeom>
          <a:solidFill>
            <a:srgbClr val="002D48">
              <a:alpha val="7736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cs typeface="Open Sans Bold"/>
            </a:endParaRPr>
          </a:p>
        </p:txBody>
      </p:sp>
      <p:sp>
        <p:nvSpPr>
          <p:cNvPr id="5" name="Title 4">
            <a:extLst>
              <a:ext uri="{FF2B5EF4-FFF2-40B4-BE49-F238E27FC236}">
                <a16:creationId xmlns:a16="http://schemas.microsoft.com/office/drawing/2014/main" id="{1F89CD99-B5DF-9DB3-FBF7-34FFFBD5C8D6}"/>
              </a:ext>
            </a:extLst>
          </p:cNvPr>
          <p:cNvSpPr>
            <a:spLocks noGrp="1"/>
          </p:cNvSpPr>
          <p:nvPr>
            <p:ph type="title" hasCustomPrompt="1"/>
          </p:nvPr>
        </p:nvSpPr>
        <p:spPr>
          <a:xfrm>
            <a:off x="890817" y="1137686"/>
            <a:ext cx="6383832" cy="1846659"/>
          </a:xfrm>
        </p:spPr>
        <p:txBody>
          <a:bodyPr anchor="b" anchorCtr="0">
            <a:noAutofit/>
          </a:bodyPr>
          <a:lstStyle>
            <a:lvl1pPr>
              <a:defRPr sz="6000" b="1">
                <a:solidFill>
                  <a:schemeClr val="bg1"/>
                </a:solidFill>
              </a:defRPr>
            </a:lvl1pPr>
          </a:lstStyle>
          <a:p>
            <a:r>
              <a:rPr lang="en-US"/>
              <a:t>Presentation </a:t>
            </a:r>
            <a:br>
              <a:rPr lang="en-US"/>
            </a:br>
            <a:r>
              <a:rPr lang="en-US"/>
              <a:t>Title</a:t>
            </a:r>
          </a:p>
        </p:txBody>
      </p:sp>
      <p:sp>
        <p:nvSpPr>
          <p:cNvPr id="13" name="Text Placeholder 10">
            <a:extLst>
              <a:ext uri="{FF2B5EF4-FFF2-40B4-BE49-F238E27FC236}">
                <a16:creationId xmlns:a16="http://schemas.microsoft.com/office/drawing/2014/main" id="{FB037290-F6A3-6A0D-FD2D-BE3B500B6C8C}"/>
              </a:ext>
            </a:extLst>
          </p:cNvPr>
          <p:cNvSpPr>
            <a:spLocks noGrp="1"/>
          </p:cNvSpPr>
          <p:nvPr>
            <p:ph type="body" sz="quarter" idx="12" hasCustomPrompt="1"/>
          </p:nvPr>
        </p:nvSpPr>
        <p:spPr>
          <a:xfrm>
            <a:off x="890817" y="4640690"/>
            <a:ext cx="6383832" cy="307777"/>
          </a:xfrm>
        </p:spPr>
        <p:txBody>
          <a:bodyPr wrap="square" lIns="0" tIns="0" rIns="0" bIns="0" anchor="b" anchorCtr="0">
            <a:noAutofit/>
          </a:bodyPr>
          <a:lstStyle>
            <a:lvl1pPr>
              <a:defRPr sz="2000" b="0">
                <a:solidFill>
                  <a:schemeClr val="bg1"/>
                </a:solidFill>
              </a:defRPr>
            </a:lvl1pPr>
          </a:lstStyle>
          <a:p>
            <a:pPr lvl="0"/>
            <a:r>
              <a:rPr lang="en-US"/>
              <a:t>Presenter Name</a:t>
            </a:r>
          </a:p>
        </p:txBody>
      </p:sp>
      <p:sp>
        <p:nvSpPr>
          <p:cNvPr id="11" name="Text Placeholder 10">
            <a:extLst>
              <a:ext uri="{FF2B5EF4-FFF2-40B4-BE49-F238E27FC236}">
                <a16:creationId xmlns:a16="http://schemas.microsoft.com/office/drawing/2014/main" id="{564B92CB-F48A-22D9-264F-7B2D113915C4}"/>
              </a:ext>
            </a:extLst>
          </p:cNvPr>
          <p:cNvSpPr>
            <a:spLocks noGrp="1"/>
          </p:cNvSpPr>
          <p:nvPr>
            <p:ph type="body" sz="quarter" idx="10" hasCustomPrompt="1"/>
          </p:nvPr>
        </p:nvSpPr>
        <p:spPr>
          <a:xfrm>
            <a:off x="890817" y="3410831"/>
            <a:ext cx="6383832" cy="369332"/>
          </a:xfrm>
        </p:spPr>
        <p:txBody>
          <a:bodyPr wrap="square" lIns="0" tIns="0" rIns="0" bIns="0">
            <a:noAutofit/>
          </a:bodyPr>
          <a:lstStyle>
            <a:lvl1pPr>
              <a:defRPr sz="2400" b="1">
                <a:solidFill>
                  <a:schemeClr val="bg1"/>
                </a:solidFill>
              </a:defRPr>
            </a:lvl1pPr>
          </a:lstStyle>
          <a:p>
            <a:pPr lvl="0"/>
            <a:r>
              <a:rPr lang="en-US" err="1"/>
              <a:t>Subheader</a:t>
            </a:r>
            <a:r>
              <a:rPr lang="en-US"/>
              <a:t> on second line</a:t>
            </a:r>
          </a:p>
        </p:txBody>
      </p:sp>
      <p:sp>
        <p:nvSpPr>
          <p:cNvPr id="12" name="Text Placeholder 10">
            <a:extLst>
              <a:ext uri="{FF2B5EF4-FFF2-40B4-BE49-F238E27FC236}">
                <a16:creationId xmlns:a16="http://schemas.microsoft.com/office/drawing/2014/main" id="{80206419-225F-56A4-2184-5D75460845D9}"/>
              </a:ext>
            </a:extLst>
          </p:cNvPr>
          <p:cNvSpPr>
            <a:spLocks noGrp="1"/>
          </p:cNvSpPr>
          <p:nvPr>
            <p:ph type="body" sz="quarter" idx="11" hasCustomPrompt="1"/>
          </p:nvPr>
        </p:nvSpPr>
        <p:spPr>
          <a:xfrm>
            <a:off x="890817" y="3786750"/>
            <a:ext cx="6383832" cy="338554"/>
          </a:xfrm>
        </p:spPr>
        <p:txBody>
          <a:bodyPr wrap="square" lIns="0" tIns="0" rIns="0" bIns="0">
            <a:noAutofit/>
          </a:bodyPr>
          <a:lstStyle>
            <a:lvl1pPr>
              <a:defRPr sz="2200" b="0">
                <a:solidFill>
                  <a:schemeClr val="bg1">
                    <a:alpha val="73000"/>
                  </a:schemeClr>
                </a:solidFill>
              </a:defRPr>
            </a:lvl1pPr>
          </a:lstStyle>
          <a:p>
            <a:pPr lvl="0"/>
            <a:r>
              <a:rPr lang="en-US" err="1"/>
              <a:t>Subheader</a:t>
            </a:r>
            <a:r>
              <a:rPr lang="en-US"/>
              <a:t> on third line</a:t>
            </a:r>
          </a:p>
        </p:txBody>
      </p:sp>
      <p:sp>
        <p:nvSpPr>
          <p:cNvPr id="14" name="Text Placeholder 10">
            <a:extLst>
              <a:ext uri="{FF2B5EF4-FFF2-40B4-BE49-F238E27FC236}">
                <a16:creationId xmlns:a16="http://schemas.microsoft.com/office/drawing/2014/main" id="{B910DE91-7C81-793F-383D-2851A59F8E00}"/>
              </a:ext>
            </a:extLst>
          </p:cNvPr>
          <p:cNvSpPr>
            <a:spLocks noGrp="1"/>
          </p:cNvSpPr>
          <p:nvPr>
            <p:ph type="body" sz="quarter" idx="13" hasCustomPrompt="1"/>
          </p:nvPr>
        </p:nvSpPr>
        <p:spPr>
          <a:xfrm>
            <a:off x="890817" y="5001145"/>
            <a:ext cx="6383832" cy="246221"/>
          </a:xfrm>
        </p:spPr>
        <p:txBody>
          <a:bodyPr wrap="square" lIns="0" tIns="0" rIns="0" bIns="0">
            <a:noAutofit/>
          </a:bodyPr>
          <a:lstStyle>
            <a:lvl1pPr>
              <a:defRPr sz="1600" b="0">
                <a:solidFill>
                  <a:schemeClr val="bg1"/>
                </a:solidFill>
              </a:defRPr>
            </a:lvl1pPr>
          </a:lstStyle>
          <a:p>
            <a:pPr lvl="0"/>
            <a:r>
              <a:rPr lang="en-US"/>
              <a:t>Month Day, Year</a:t>
            </a:r>
          </a:p>
        </p:txBody>
      </p:sp>
      <p:sp>
        <p:nvSpPr>
          <p:cNvPr id="8" name="TextBox 7">
            <a:extLst>
              <a:ext uri="{FF2B5EF4-FFF2-40B4-BE49-F238E27FC236}">
                <a16:creationId xmlns:a16="http://schemas.microsoft.com/office/drawing/2014/main" id="{3C7BC365-A054-E040-2AFE-73A7E05FD7E7}"/>
              </a:ext>
            </a:extLst>
          </p:cNvPr>
          <p:cNvSpPr txBox="1"/>
          <p:nvPr userDrawn="1"/>
        </p:nvSpPr>
        <p:spPr>
          <a:xfrm>
            <a:off x="-425302" y="6198781"/>
            <a:ext cx="0" cy="0"/>
          </a:xfrm>
          <a:prstGeom prst="rect">
            <a:avLst/>
          </a:prstGeom>
          <a:noFill/>
        </p:spPr>
        <p:txBody>
          <a:bodyPr wrap="none" lIns="0" tIns="0" rIns="0" bIns="0" rtlCol="0">
            <a:noAutofit/>
          </a:bodyPr>
          <a:lstStyle/>
          <a:p>
            <a:pPr defTabSz="456758" fontAlgn="base">
              <a:spcBef>
                <a:spcPts val="1200"/>
              </a:spcBef>
            </a:pPr>
            <a:endParaRPr lang="en-US" err="1">
              <a:solidFill>
                <a:schemeClr val="bg2"/>
              </a:solidFill>
              <a:ea typeface="MetLife Circular Light" charset="0"/>
              <a:cs typeface="MetLife Circular Light" charset="0"/>
            </a:endParaRPr>
          </a:p>
        </p:txBody>
      </p:sp>
      <p:sp>
        <p:nvSpPr>
          <p:cNvPr id="6" name="TextBox 5">
            <a:extLst>
              <a:ext uri="{FF2B5EF4-FFF2-40B4-BE49-F238E27FC236}">
                <a16:creationId xmlns:a16="http://schemas.microsoft.com/office/drawing/2014/main" id="{42DAF523-4BAF-E28B-B176-6222D532BACC}"/>
              </a:ext>
            </a:extLst>
          </p:cNvPr>
          <p:cNvSpPr txBox="1"/>
          <p:nvPr userDrawn="1"/>
        </p:nvSpPr>
        <p:spPr>
          <a:xfrm>
            <a:off x="8706678" y="2305878"/>
            <a:ext cx="0" cy="0"/>
          </a:xfrm>
          <a:prstGeom prst="rect">
            <a:avLst/>
          </a:prstGeom>
          <a:noFill/>
        </p:spPr>
        <p:txBody>
          <a:bodyPr wrap="none" lIns="0" tIns="0" rIns="0" bIns="0" rtlCol="0">
            <a:noAutofit/>
          </a:bodyPr>
          <a:lstStyle/>
          <a:p>
            <a:pPr defTabSz="456758" fontAlgn="base">
              <a:spcBef>
                <a:spcPts val="1200"/>
              </a:spcBef>
            </a:pPr>
            <a:endParaRPr lang="en-US" err="1">
              <a:solidFill>
                <a:schemeClr val="bg2"/>
              </a:solidFill>
              <a:ea typeface="MetLife Circular Light" charset="0"/>
              <a:cs typeface="MetLife Circular Light" charset="0"/>
            </a:endParaRPr>
          </a:p>
        </p:txBody>
      </p:sp>
      <p:sp>
        <p:nvSpPr>
          <p:cNvPr id="16" name="Rectangle 15">
            <a:extLst>
              <a:ext uri="{FF2B5EF4-FFF2-40B4-BE49-F238E27FC236}">
                <a16:creationId xmlns:a16="http://schemas.microsoft.com/office/drawing/2014/main" id="{3A04B5D4-7293-4EBA-8BAC-D6B64498FC97}"/>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20" name="Picture 19">
            <a:extLst>
              <a:ext uri="{FF2B5EF4-FFF2-40B4-BE49-F238E27FC236}">
                <a16:creationId xmlns:a16="http://schemas.microsoft.com/office/drawing/2014/main" id="{FC6F4DDE-63B5-4E76-B233-E6BBDDCCC39A}"/>
              </a:ext>
            </a:extLst>
          </p:cNvPr>
          <p:cNvPicPr>
            <a:picLocks noChangeAspect="1"/>
          </p:cNvPicPr>
          <p:nvPr userDrawn="1"/>
        </p:nvPicPr>
        <p:blipFill rotWithShape="1">
          <a:blip r:embed="rId3"/>
          <a:srcRect l="14512" t="40185" r="12821" b="29263"/>
          <a:stretch/>
        </p:blipFill>
        <p:spPr>
          <a:xfrm>
            <a:off x="426932" y="6186482"/>
            <a:ext cx="1792394" cy="593530"/>
          </a:xfrm>
          <a:prstGeom prst="rect">
            <a:avLst/>
          </a:prstGeom>
        </p:spPr>
      </p:pic>
    </p:spTree>
    <p:extLst>
      <p:ext uri="{BB962C8B-B14F-4D97-AF65-F5344CB8AC3E}">
        <p14:creationId xmlns:p14="http://schemas.microsoft.com/office/powerpoint/2010/main" val="28827547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ver_Image_1">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Zaoblený obdélník 1">
            <a:extLst>
              <a:ext uri="{FF2B5EF4-FFF2-40B4-BE49-F238E27FC236}">
                <a16:creationId xmlns:a16="http://schemas.microsoft.com/office/drawing/2014/main" id="{FD6080B6-BBCE-457E-18EE-09CA8BCBEC9E}"/>
              </a:ext>
            </a:extLst>
          </p:cNvPr>
          <p:cNvSpPr/>
          <p:nvPr userDrawn="1"/>
        </p:nvSpPr>
        <p:spPr>
          <a:xfrm>
            <a:off x="455613" y="457200"/>
            <a:ext cx="7254240" cy="5254752"/>
          </a:xfrm>
          <a:prstGeom prst="roundRect">
            <a:avLst>
              <a:gd name="adj" fmla="val 3633"/>
            </a:avLst>
          </a:prstGeom>
          <a:solidFill>
            <a:srgbClr val="002D48">
              <a:alpha val="7736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2000">
              <a:solidFill>
                <a:schemeClr val="bg1"/>
              </a:solidFill>
              <a:cs typeface="Open Sans Bold"/>
            </a:endParaRPr>
          </a:p>
        </p:txBody>
      </p:sp>
      <p:sp>
        <p:nvSpPr>
          <p:cNvPr id="5" name="Title 4">
            <a:extLst>
              <a:ext uri="{FF2B5EF4-FFF2-40B4-BE49-F238E27FC236}">
                <a16:creationId xmlns:a16="http://schemas.microsoft.com/office/drawing/2014/main" id="{1F89CD99-B5DF-9DB3-FBF7-34FFFBD5C8D6}"/>
              </a:ext>
            </a:extLst>
          </p:cNvPr>
          <p:cNvSpPr>
            <a:spLocks noGrp="1"/>
          </p:cNvSpPr>
          <p:nvPr>
            <p:ph type="title" hasCustomPrompt="1"/>
          </p:nvPr>
        </p:nvSpPr>
        <p:spPr>
          <a:xfrm>
            <a:off x="890817" y="1137686"/>
            <a:ext cx="6383832" cy="1846659"/>
          </a:xfrm>
        </p:spPr>
        <p:txBody>
          <a:bodyPr anchor="b" anchorCtr="0">
            <a:noAutofit/>
          </a:bodyPr>
          <a:lstStyle>
            <a:lvl1pPr>
              <a:defRPr sz="6000" b="1">
                <a:solidFill>
                  <a:schemeClr val="bg1"/>
                </a:solidFill>
              </a:defRPr>
            </a:lvl1pPr>
          </a:lstStyle>
          <a:p>
            <a:r>
              <a:rPr lang="en-US"/>
              <a:t>Presentation </a:t>
            </a:r>
            <a:br>
              <a:rPr lang="en-US"/>
            </a:br>
            <a:r>
              <a:rPr lang="en-US"/>
              <a:t>Title</a:t>
            </a:r>
          </a:p>
        </p:txBody>
      </p:sp>
      <p:sp>
        <p:nvSpPr>
          <p:cNvPr id="13" name="Text Placeholder 10">
            <a:extLst>
              <a:ext uri="{FF2B5EF4-FFF2-40B4-BE49-F238E27FC236}">
                <a16:creationId xmlns:a16="http://schemas.microsoft.com/office/drawing/2014/main" id="{FB037290-F6A3-6A0D-FD2D-BE3B500B6C8C}"/>
              </a:ext>
            </a:extLst>
          </p:cNvPr>
          <p:cNvSpPr>
            <a:spLocks noGrp="1"/>
          </p:cNvSpPr>
          <p:nvPr>
            <p:ph type="body" sz="quarter" idx="12" hasCustomPrompt="1"/>
          </p:nvPr>
        </p:nvSpPr>
        <p:spPr>
          <a:xfrm>
            <a:off x="890817" y="4640690"/>
            <a:ext cx="6383832" cy="307777"/>
          </a:xfrm>
        </p:spPr>
        <p:txBody>
          <a:bodyPr wrap="square" lIns="0" tIns="0" rIns="0" bIns="0" anchor="b" anchorCtr="0">
            <a:noAutofit/>
          </a:bodyPr>
          <a:lstStyle>
            <a:lvl1pPr>
              <a:defRPr sz="2000" b="0">
                <a:solidFill>
                  <a:schemeClr val="bg1"/>
                </a:solidFill>
              </a:defRPr>
            </a:lvl1pPr>
          </a:lstStyle>
          <a:p>
            <a:pPr lvl="0"/>
            <a:r>
              <a:rPr lang="en-US"/>
              <a:t>Presenter Name</a:t>
            </a:r>
          </a:p>
        </p:txBody>
      </p:sp>
      <p:sp>
        <p:nvSpPr>
          <p:cNvPr id="11" name="Text Placeholder 10">
            <a:extLst>
              <a:ext uri="{FF2B5EF4-FFF2-40B4-BE49-F238E27FC236}">
                <a16:creationId xmlns:a16="http://schemas.microsoft.com/office/drawing/2014/main" id="{564B92CB-F48A-22D9-264F-7B2D113915C4}"/>
              </a:ext>
            </a:extLst>
          </p:cNvPr>
          <p:cNvSpPr>
            <a:spLocks noGrp="1"/>
          </p:cNvSpPr>
          <p:nvPr>
            <p:ph type="body" sz="quarter" idx="10" hasCustomPrompt="1"/>
          </p:nvPr>
        </p:nvSpPr>
        <p:spPr>
          <a:xfrm>
            <a:off x="890817" y="3410831"/>
            <a:ext cx="6383832" cy="369332"/>
          </a:xfrm>
        </p:spPr>
        <p:txBody>
          <a:bodyPr wrap="square" lIns="0" tIns="0" rIns="0" bIns="0">
            <a:noAutofit/>
          </a:bodyPr>
          <a:lstStyle>
            <a:lvl1pPr>
              <a:defRPr sz="2400" b="1">
                <a:solidFill>
                  <a:schemeClr val="bg1"/>
                </a:solidFill>
              </a:defRPr>
            </a:lvl1pPr>
          </a:lstStyle>
          <a:p>
            <a:pPr lvl="0"/>
            <a:r>
              <a:rPr lang="en-US" err="1"/>
              <a:t>Subheader</a:t>
            </a:r>
            <a:r>
              <a:rPr lang="en-US"/>
              <a:t> on second line</a:t>
            </a:r>
          </a:p>
        </p:txBody>
      </p:sp>
      <p:sp>
        <p:nvSpPr>
          <p:cNvPr id="12" name="Text Placeholder 10">
            <a:extLst>
              <a:ext uri="{FF2B5EF4-FFF2-40B4-BE49-F238E27FC236}">
                <a16:creationId xmlns:a16="http://schemas.microsoft.com/office/drawing/2014/main" id="{80206419-225F-56A4-2184-5D75460845D9}"/>
              </a:ext>
            </a:extLst>
          </p:cNvPr>
          <p:cNvSpPr>
            <a:spLocks noGrp="1"/>
          </p:cNvSpPr>
          <p:nvPr>
            <p:ph type="body" sz="quarter" idx="11" hasCustomPrompt="1"/>
          </p:nvPr>
        </p:nvSpPr>
        <p:spPr>
          <a:xfrm>
            <a:off x="890817" y="3786750"/>
            <a:ext cx="6383832" cy="338554"/>
          </a:xfrm>
        </p:spPr>
        <p:txBody>
          <a:bodyPr wrap="square" lIns="0" tIns="0" rIns="0" bIns="0">
            <a:noAutofit/>
          </a:bodyPr>
          <a:lstStyle>
            <a:lvl1pPr>
              <a:defRPr sz="2200" b="0">
                <a:solidFill>
                  <a:schemeClr val="bg1"/>
                </a:solidFill>
              </a:defRPr>
            </a:lvl1pPr>
          </a:lstStyle>
          <a:p>
            <a:pPr lvl="0"/>
            <a:r>
              <a:rPr lang="en-US" err="1"/>
              <a:t>Subheader</a:t>
            </a:r>
            <a:r>
              <a:rPr lang="en-US"/>
              <a:t> on third line</a:t>
            </a:r>
          </a:p>
        </p:txBody>
      </p:sp>
      <p:sp>
        <p:nvSpPr>
          <p:cNvPr id="14" name="Text Placeholder 10">
            <a:extLst>
              <a:ext uri="{FF2B5EF4-FFF2-40B4-BE49-F238E27FC236}">
                <a16:creationId xmlns:a16="http://schemas.microsoft.com/office/drawing/2014/main" id="{B910DE91-7C81-793F-383D-2851A59F8E00}"/>
              </a:ext>
            </a:extLst>
          </p:cNvPr>
          <p:cNvSpPr>
            <a:spLocks noGrp="1"/>
          </p:cNvSpPr>
          <p:nvPr>
            <p:ph type="body" sz="quarter" idx="13" hasCustomPrompt="1"/>
          </p:nvPr>
        </p:nvSpPr>
        <p:spPr>
          <a:xfrm>
            <a:off x="890817" y="5001145"/>
            <a:ext cx="6383832" cy="246221"/>
          </a:xfrm>
        </p:spPr>
        <p:txBody>
          <a:bodyPr wrap="square" lIns="0" tIns="0" rIns="0" bIns="0">
            <a:noAutofit/>
          </a:bodyPr>
          <a:lstStyle>
            <a:lvl1pPr>
              <a:defRPr sz="1600" b="0">
                <a:solidFill>
                  <a:schemeClr val="bg1"/>
                </a:solidFill>
              </a:defRPr>
            </a:lvl1pPr>
          </a:lstStyle>
          <a:p>
            <a:pPr lvl="0"/>
            <a:r>
              <a:rPr lang="en-US"/>
              <a:t>Month Day, Year</a:t>
            </a:r>
          </a:p>
        </p:txBody>
      </p:sp>
      <p:sp>
        <p:nvSpPr>
          <p:cNvPr id="10" name="Rectangle 9">
            <a:extLst>
              <a:ext uri="{FF2B5EF4-FFF2-40B4-BE49-F238E27FC236}">
                <a16:creationId xmlns:a16="http://schemas.microsoft.com/office/drawing/2014/main" id="{B3F6B5EB-AE4E-4CDA-83C3-D7DF0BC08981}"/>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16" name="Picture 15">
            <a:extLst>
              <a:ext uri="{FF2B5EF4-FFF2-40B4-BE49-F238E27FC236}">
                <a16:creationId xmlns:a16="http://schemas.microsoft.com/office/drawing/2014/main" id="{B25A0D07-92A7-4882-8485-4AF2BA0717BA}"/>
              </a:ext>
            </a:extLst>
          </p:cNvPr>
          <p:cNvPicPr>
            <a:picLocks noChangeAspect="1"/>
          </p:cNvPicPr>
          <p:nvPr userDrawn="1"/>
        </p:nvPicPr>
        <p:blipFill rotWithShape="1">
          <a:blip r:embed="rId3"/>
          <a:srcRect l="14512" t="40185" r="12821" b="29263"/>
          <a:stretch/>
        </p:blipFill>
        <p:spPr>
          <a:xfrm>
            <a:off x="426932" y="6186482"/>
            <a:ext cx="1792394" cy="593530"/>
          </a:xfrm>
          <a:prstGeom prst="rect">
            <a:avLst/>
          </a:prstGeom>
        </p:spPr>
      </p:pic>
    </p:spTree>
    <p:extLst>
      <p:ext uri="{BB962C8B-B14F-4D97-AF65-F5344CB8AC3E}">
        <p14:creationId xmlns:p14="http://schemas.microsoft.com/office/powerpoint/2010/main" val="14921440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ver_Custom-Image_Footer_1">
    <p:bg>
      <p:bgPr>
        <a:solidFill>
          <a:schemeClr val="accent1"/>
        </a:solidFill>
        <a:effectLst/>
      </p:bgPr>
    </p:bg>
    <p:spTree>
      <p:nvGrpSpPr>
        <p:cNvPr id="1" name=""/>
        <p:cNvGrpSpPr/>
        <p:nvPr/>
      </p:nvGrpSpPr>
      <p:grpSpPr>
        <a:xfrm>
          <a:off x="0" y="0"/>
          <a:ext cx="0" cy="0"/>
          <a:chOff x="0" y="0"/>
          <a:chExt cx="0" cy="0"/>
        </a:xfrm>
      </p:grpSpPr>
      <p:sp>
        <p:nvSpPr>
          <p:cNvPr id="9" name="Picture Placeholder 7">
            <a:extLst>
              <a:ext uri="{FF2B5EF4-FFF2-40B4-BE49-F238E27FC236}">
                <a16:creationId xmlns:a16="http://schemas.microsoft.com/office/drawing/2014/main" id="{CD18D134-3EF6-B2ED-4DC8-A12A15487539}"/>
              </a:ext>
            </a:extLst>
          </p:cNvPr>
          <p:cNvSpPr>
            <a:spLocks noGrp="1"/>
          </p:cNvSpPr>
          <p:nvPr>
            <p:ph type="pic" sz="quarter" idx="14"/>
          </p:nvPr>
        </p:nvSpPr>
        <p:spPr>
          <a:xfrm>
            <a:off x="0" y="0"/>
            <a:ext cx="12188825" cy="6210300"/>
          </a:xfrm>
          <a:solidFill>
            <a:schemeClr val="accent1"/>
          </a:solidFill>
        </p:spPr>
        <p:txBody>
          <a:bodyPr/>
          <a:lstStyle>
            <a:lvl1pPr algn="l">
              <a:defRPr/>
            </a:lvl1pPr>
          </a:lstStyle>
          <a:p>
            <a:r>
              <a:rPr lang="en-US"/>
              <a:t>Click icon to add picture</a:t>
            </a:r>
          </a:p>
        </p:txBody>
      </p:sp>
      <p:sp>
        <p:nvSpPr>
          <p:cNvPr id="16" name="Zaoblený obdélník 2">
            <a:extLst>
              <a:ext uri="{FF2B5EF4-FFF2-40B4-BE49-F238E27FC236}">
                <a16:creationId xmlns:a16="http://schemas.microsoft.com/office/drawing/2014/main" id="{01DB3110-64D7-2759-8661-C2D4BD5066CF}"/>
              </a:ext>
            </a:extLst>
          </p:cNvPr>
          <p:cNvSpPr/>
          <p:nvPr userDrawn="1"/>
        </p:nvSpPr>
        <p:spPr>
          <a:xfrm>
            <a:off x="454953" y="252222"/>
            <a:ext cx="7254240" cy="5705856"/>
          </a:xfrm>
          <a:prstGeom prst="roundRect">
            <a:avLst>
              <a:gd name="adj" fmla="val 3633"/>
            </a:avLst>
          </a:prstGeom>
          <a:solidFill>
            <a:srgbClr val="002D48">
              <a:alpha val="7736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cs typeface="Open Sans Bold"/>
            </a:endParaRPr>
          </a:p>
        </p:txBody>
      </p:sp>
      <p:sp>
        <p:nvSpPr>
          <p:cNvPr id="5" name="Title 4">
            <a:extLst>
              <a:ext uri="{FF2B5EF4-FFF2-40B4-BE49-F238E27FC236}">
                <a16:creationId xmlns:a16="http://schemas.microsoft.com/office/drawing/2014/main" id="{1F89CD99-B5DF-9DB3-FBF7-34FFFBD5C8D6}"/>
              </a:ext>
            </a:extLst>
          </p:cNvPr>
          <p:cNvSpPr>
            <a:spLocks noGrp="1"/>
          </p:cNvSpPr>
          <p:nvPr>
            <p:ph type="title" hasCustomPrompt="1"/>
          </p:nvPr>
        </p:nvSpPr>
        <p:spPr>
          <a:xfrm>
            <a:off x="890157" y="1137686"/>
            <a:ext cx="6383832" cy="1846659"/>
          </a:xfrm>
        </p:spPr>
        <p:txBody>
          <a:bodyPr anchor="b" anchorCtr="0">
            <a:noAutofit/>
          </a:bodyPr>
          <a:lstStyle>
            <a:lvl1pPr>
              <a:defRPr sz="6000" b="1">
                <a:solidFill>
                  <a:schemeClr val="bg1"/>
                </a:solidFill>
              </a:defRPr>
            </a:lvl1pPr>
          </a:lstStyle>
          <a:p>
            <a:r>
              <a:rPr lang="en-US"/>
              <a:t>Presentation </a:t>
            </a:r>
            <a:br>
              <a:rPr lang="en-US"/>
            </a:br>
            <a:r>
              <a:rPr lang="en-US"/>
              <a:t>Title</a:t>
            </a:r>
          </a:p>
        </p:txBody>
      </p:sp>
      <p:sp>
        <p:nvSpPr>
          <p:cNvPr id="13" name="Text Placeholder 10">
            <a:extLst>
              <a:ext uri="{FF2B5EF4-FFF2-40B4-BE49-F238E27FC236}">
                <a16:creationId xmlns:a16="http://schemas.microsoft.com/office/drawing/2014/main" id="{FB037290-F6A3-6A0D-FD2D-BE3B500B6C8C}"/>
              </a:ext>
            </a:extLst>
          </p:cNvPr>
          <p:cNvSpPr>
            <a:spLocks noGrp="1"/>
          </p:cNvSpPr>
          <p:nvPr>
            <p:ph type="body" sz="quarter" idx="12" hasCustomPrompt="1"/>
          </p:nvPr>
        </p:nvSpPr>
        <p:spPr>
          <a:xfrm>
            <a:off x="890157" y="4640690"/>
            <a:ext cx="6383832" cy="307777"/>
          </a:xfrm>
        </p:spPr>
        <p:txBody>
          <a:bodyPr wrap="square" lIns="0" tIns="0" rIns="0" bIns="0" anchor="b" anchorCtr="0">
            <a:noAutofit/>
          </a:bodyPr>
          <a:lstStyle>
            <a:lvl1pPr>
              <a:defRPr sz="2000" b="0">
                <a:solidFill>
                  <a:schemeClr val="bg1"/>
                </a:solidFill>
              </a:defRPr>
            </a:lvl1pPr>
          </a:lstStyle>
          <a:p>
            <a:pPr lvl="0"/>
            <a:r>
              <a:rPr lang="en-US"/>
              <a:t>Presenter Name</a:t>
            </a:r>
          </a:p>
        </p:txBody>
      </p:sp>
      <p:sp>
        <p:nvSpPr>
          <p:cNvPr id="11" name="Text Placeholder 10">
            <a:extLst>
              <a:ext uri="{FF2B5EF4-FFF2-40B4-BE49-F238E27FC236}">
                <a16:creationId xmlns:a16="http://schemas.microsoft.com/office/drawing/2014/main" id="{564B92CB-F48A-22D9-264F-7B2D113915C4}"/>
              </a:ext>
            </a:extLst>
          </p:cNvPr>
          <p:cNvSpPr>
            <a:spLocks noGrp="1"/>
          </p:cNvSpPr>
          <p:nvPr>
            <p:ph type="body" sz="quarter" idx="10" hasCustomPrompt="1"/>
          </p:nvPr>
        </p:nvSpPr>
        <p:spPr>
          <a:xfrm>
            <a:off x="890157" y="3410831"/>
            <a:ext cx="6383832" cy="369332"/>
          </a:xfrm>
        </p:spPr>
        <p:txBody>
          <a:bodyPr wrap="square" lIns="0" tIns="0" rIns="0" bIns="0">
            <a:noAutofit/>
          </a:bodyPr>
          <a:lstStyle>
            <a:lvl1pPr>
              <a:defRPr sz="2400" b="1">
                <a:solidFill>
                  <a:schemeClr val="bg1"/>
                </a:solidFill>
              </a:defRPr>
            </a:lvl1pPr>
          </a:lstStyle>
          <a:p>
            <a:pPr lvl="0"/>
            <a:r>
              <a:rPr lang="en-US" err="1"/>
              <a:t>Subheader</a:t>
            </a:r>
            <a:r>
              <a:rPr lang="en-US"/>
              <a:t> on second line</a:t>
            </a:r>
          </a:p>
        </p:txBody>
      </p:sp>
      <p:sp>
        <p:nvSpPr>
          <p:cNvPr id="12" name="Text Placeholder 10">
            <a:extLst>
              <a:ext uri="{FF2B5EF4-FFF2-40B4-BE49-F238E27FC236}">
                <a16:creationId xmlns:a16="http://schemas.microsoft.com/office/drawing/2014/main" id="{80206419-225F-56A4-2184-5D75460845D9}"/>
              </a:ext>
            </a:extLst>
          </p:cNvPr>
          <p:cNvSpPr>
            <a:spLocks noGrp="1"/>
          </p:cNvSpPr>
          <p:nvPr>
            <p:ph type="body" sz="quarter" idx="11" hasCustomPrompt="1"/>
          </p:nvPr>
        </p:nvSpPr>
        <p:spPr>
          <a:xfrm>
            <a:off x="890157" y="3786750"/>
            <a:ext cx="6383832" cy="338554"/>
          </a:xfrm>
        </p:spPr>
        <p:txBody>
          <a:bodyPr wrap="square" lIns="0" tIns="0" rIns="0" bIns="0">
            <a:noAutofit/>
          </a:bodyPr>
          <a:lstStyle>
            <a:lvl1pPr>
              <a:defRPr sz="2200" b="0">
                <a:solidFill>
                  <a:schemeClr val="bg1">
                    <a:alpha val="73000"/>
                  </a:schemeClr>
                </a:solidFill>
              </a:defRPr>
            </a:lvl1pPr>
          </a:lstStyle>
          <a:p>
            <a:pPr lvl="0"/>
            <a:r>
              <a:rPr lang="en-US" err="1"/>
              <a:t>Subheader</a:t>
            </a:r>
            <a:r>
              <a:rPr lang="en-US"/>
              <a:t> on third line</a:t>
            </a:r>
          </a:p>
        </p:txBody>
      </p:sp>
      <p:sp>
        <p:nvSpPr>
          <p:cNvPr id="14" name="Text Placeholder 10">
            <a:extLst>
              <a:ext uri="{FF2B5EF4-FFF2-40B4-BE49-F238E27FC236}">
                <a16:creationId xmlns:a16="http://schemas.microsoft.com/office/drawing/2014/main" id="{B910DE91-7C81-793F-383D-2851A59F8E00}"/>
              </a:ext>
            </a:extLst>
          </p:cNvPr>
          <p:cNvSpPr>
            <a:spLocks noGrp="1"/>
          </p:cNvSpPr>
          <p:nvPr>
            <p:ph type="body" sz="quarter" idx="13" hasCustomPrompt="1"/>
          </p:nvPr>
        </p:nvSpPr>
        <p:spPr>
          <a:xfrm>
            <a:off x="890157" y="5001145"/>
            <a:ext cx="6383832" cy="246221"/>
          </a:xfrm>
        </p:spPr>
        <p:txBody>
          <a:bodyPr wrap="square" lIns="0" tIns="0" rIns="0" bIns="0">
            <a:noAutofit/>
          </a:bodyPr>
          <a:lstStyle>
            <a:lvl1pPr>
              <a:defRPr sz="1600" b="0">
                <a:solidFill>
                  <a:schemeClr val="bg1"/>
                </a:solidFill>
              </a:defRPr>
            </a:lvl1pPr>
          </a:lstStyle>
          <a:p>
            <a:pPr lvl="0"/>
            <a:r>
              <a:rPr lang="en-US"/>
              <a:t>Month Day, Year</a:t>
            </a:r>
          </a:p>
        </p:txBody>
      </p:sp>
      <p:sp>
        <p:nvSpPr>
          <p:cNvPr id="17" name="Rectangle 16">
            <a:extLst>
              <a:ext uri="{FF2B5EF4-FFF2-40B4-BE49-F238E27FC236}">
                <a16:creationId xmlns:a16="http://schemas.microsoft.com/office/drawing/2014/main" id="{4CB319F0-4A82-4B12-88AC-5A67861B76A4}"/>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19" name="Picture 18">
            <a:extLst>
              <a:ext uri="{FF2B5EF4-FFF2-40B4-BE49-F238E27FC236}">
                <a16:creationId xmlns:a16="http://schemas.microsoft.com/office/drawing/2014/main" id="{1ED72266-81AB-4219-BF80-1E2C3CE9FB28}"/>
              </a:ext>
            </a:extLst>
          </p:cNvPr>
          <p:cNvPicPr>
            <a:picLocks noChangeAspect="1"/>
          </p:cNvPicPr>
          <p:nvPr userDrawn="1"/>
        </p:nvPicPr>
        <p:blipFill rotWithShape="1">
          <a:blip r:embed="rId2"/>
          <a:srcRect l="14512" t="40185" r="12821" b="29263"/>
          <a:stretch/>
        </p:blipFill>
        <p:spPr>
          <a:xfrm>
            <a:off x="426932" y="6186482"/>
            <a:ext cx="1792394" cy="593530"/>
          </a:xfrm>
          <a:prstGeom prst="rect">
            <a:avLst/>
          </a:prstGeom>
        </p:spPr>
      </p:pic>
    </p:spTree>
    <p:extLst>
      <p:ext uri="{BB962C8B-B14F-4D97-AF65-F5344CB8AC3E}">
        <p14:creationId xmlns:p14="http://schemas.microsoft.com/office/powerpoint/2010/main" val="38089958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over_Custom-Image_1">
    <p:bg>
      <p:bgPr>
        <a:solidFill>
          <a:schemeClr val="accent1"/>
        </a:solidFill>
        <a:effectLst/>
      </p:bgPr>
    </p:bg>
    <p:spTree>
      <p:nvGrpSpPr>
        <p:cNvPr id="1" name=""/>
        <p:cNvGrpSpPr/>
        <p:nvPr/>
      </p:nvGrpSpPr>
      <p:grpSpPr>
        <a:xfrm>
          <a:off x="0" y="0"/>
          <a:ext cx="0" cy="0"/>
          <a:chOff x="0" y="0"/>
          <a:chExt cx="0" cy="0"/>
        </a:xfrm>
      </p:grpSpPr>
      <p:sp>
        <p:nvSpPr>
          <p:cNvPr id="9" name="Picture Placeholder 7">
            <a:extLst>
              <a:ext uri="{FF2B5EF4-FFF2-40B4-BE49-F238E27FC236}">
                <a16:creationId xmlns:a16="http://schemas.microsoft.com/office/drawing/2014/main" id="{CD18D134-3EF6-B2ED-4DC8-A12A15487539}"/>
              </a:ext>
            </a:extLst>
          </p:cNvPr>
          <p:cNvSpPr>
            <a:spLocks noGrp="1"/>
          </p:cNvSpPr>
          <p:nvPr>
            <p:ph type="pic" sz="quarter" idx="14"/>
          </p:nvPr>
        </p:nvSpPr>
        <p:spPr>
          <a:xfrm>
            <a:off x="0" y="17697"/>
            <a:ext cx="12188825" cy="6858000"/>
          </a:xfrm>
          <a:solidFill>
            <a:schemeClr val="accent1"/>
          </a:solidFill>
        </p:spPr>
        <p:txBody>
          <a:bodyPr/>
          <a:lstStyle>
            <a:lvl1pPr algn="l">
              <a:defRPr/>
            </a:lvl1pPr>
          </a:lstStyle>
          <a:p>
            <a:r>
              <a:rPr lang="en-US"/>
              <a:t>Click icon to add picture</a:t>
            </a:r>
          </a:p>
        </p:txBody>
      </p:sp>
      <p:sp>
        <p:nvSpPr>
          <p:cNvPr id="24" name="Zaoblený obdélník 1">
            <a:extLst>
              <a:ext uri="{FF2B5EF4-FFF2-40B4-BE49-F238E27FC236}">
                <a16:creationId xmlns:a16="http://schemas.microsoft.com/office/drawing/2014/main" id="{7061D7A1-9930-C18D-9300-7525A3B78F85}"/>
              </a:ext>
            </a:extLst>
          </p:cNvPr>
          <p:cNvSpPr/>
          <p:nvPr userDrawn="1"/>
        </p:nvSpPr>
        <p:spPr>
          <a:xfrm>
            <a:off x="455613" y="457200"/>
            <a:ext cx="7254240" cy="5254752"/>
          </a:xfrm>
          <a:prstGeom prst="roundRect">
            <a:avLst>
              <a:gd name="adj" fmla="val 3633"/>
            </a:avLst>
          </a:prstGeom>
          <a:solidFill>
            <a:srgbClr val="002D48">
              <a:alpha val="7736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2000">
              <a:solidFill>
                <a:schemeClr val="bg1"/>
              </a:solidFill>
              <a:cs typeface="Open Sans Bold"/>
            </a:endParaRPr>
          </a:p>
        </p:txBody>
      </p:sp>
      <p:sp>
        <p:nvSpPr>
          <p:cNvPr id="25" name="Title 4">
            <a:extLst>
              <a:ext uri="{FF2B5EF4-FFF2-40B4-BE49-F238E27FC236}">
                <a16:creationId xmlns:a16="http://schemas.microsoft.com/office/drawing/2014/main" id="{6198E3F1-60BC-9425-0D09-184784D573E4}"/>
              </a:ext>
            </a:extLst>
          </p:cNvPr>
          <p:cNvSpPr>
            <a:spLocks noGrp="1"/>
          </p:cNvSpPr>
          <p:nvPr>
            <p:ph type="title" hasCustomPrompt="1"/>
          </p:nvPr>
        </p:nvSpPr>
        <p:spPr>
          <a:xfrm>
            <a:off x="890817" y="1137686"/>
            <a:ext cx="6383832" cy="1846659"/>
          </a:xfrm>
        </p:spPr>
        <p:txBody>
          <a:bodyPr anchor="b" anchorCtr="0">
            <a:noAutofit/>
          </a:bodyPr>
          <a:lstStyle>
            <a:lvl1pPr>
              <a:defRPr sz="6000" b="1">
                <a:solidFill>
                  <a:schemeClr val="bg1"/>
                </a:solidFill>
              </a:defRPr>
            </a:lvl1pPr>
          </a:lstStyle>
          <a:p>
            <a:r>
              <a:rPr lang="en-US"/>
              <a:t>Presentation </a:t>
            </a:r>
            <a:br>
              <a:rPr lang="en-US"/>
            </a:br>
            <a:r>
              <a:rPr lang="en-US"/>
              <a:t>Title</a:t>
            </a:r>
          </a:p>
        </p:txBody>
      </p:sp>
      <p:sp>
        <p:nvSpPr>
          <p:cNvPr id="26" name="Text Placeholder 10">
            <a:extLst>
              <a:ext uri="{FF2B5EF4-FFF2-40B4-BE49-F238E27FC236}">
                <a16:creationId xmlns:a16="http://schemas.microsoft.com/office/drawing/2014/main" id="{4366AAB8-ACC4-49FB-2BCB-D58F16EB4292}"/>
              </a:ext>
            </a:extLst>
          </p:cNvPr>
          <p:cNvSpPr>
            <a:spLocks noGrp="1"/>
          </p:cNvSpPr>
          <p:nvPr>
            <p:ph type="body" sz="quarter" idx="12" hasCustomPrompt="1"/>
          </p:nvPr>
        </p:nvSpPr>
        <p:spPr>
          <a:xfrm>
            <a:off x="890817" y="4640690"/>
            <a:ext cx="6383832" cy="307777"/>
          </a:xfrm>
        </p:spPr>
        <p:txBody>
          <a:bodyPr wrap="square" lIns="0" tIns="0" rIns="0" bIns="0" anchor="b" anchorCtr="0">
            <a:noAutofit/>
          </a:bodyPr>
          <a:lstStyle>
            <a:lvl1pPr>
              <a:defRPr sz="2000" b="0">
                <a:solidFill>
                  <a:schemeClr val="bg1"/>
                </a:solidFill>
              </a:defRPr>
            </a:lvl1pPr>
          </a:lstStyle>
          <a:p>
            <a:pPr lvl="0"/>
            <a:r>
              <a:rPr lang="en-US"/>
              <a:t>Presenter Name</a:t>
            </a:r>
          </a:p>
        </p:txBody>
      </p:sp>
      <p:sp>
        <p:nvSpPr>
          <p:cNvPr id="27" name="Text Placeholder 10">
            <a:extLst>
              <a:ext uri="{FF2B5EF4-FFF2-40B4-BE49-F238E27FC236}">
                <a16:creationId xmlns:a16="http://schemas.microsoft.com/office/drawing/2014/main" id="{01C91119-A1DA-9D10-C84F-DAC4FA069B45}"/>
              </a:ext>
            </a:extLst>
          </p:cNvPr>
          <p:cNvSpPr>
            <a:spLocks noGrp="1"/>
          </p:cNvSpPr>
          <p:nvPr>
            <p:ph type="body" sz="quarter" idx="10" hasCustomPrompt="1"/>
          </p:nvPr>
        </p:nvSpPr>
        <p:spPr>
          <a:xfrm>
            <a:off x="890817" y="3410831"/>
            <a:ext cx="6383832" cy="369332"/>
          </a:xfrm>
        </p:spPr>
        <p:txBody>
          <a:bodyPr wrap="square" lIns="0" tIns="0" rIns="0" bIns="0">
            <a:noAutofit/>
          </a:bodyPr>
          <a:lstStyle>
            <a:lvl1pPr>
              <a:defRPr sz="2400" b="1">
                <a:solidFill>
                  <a:schemeClr val="bg1"/>
                </a:solidFill>
              </a:defRPr>
            </a:lvl1pPr>
          </a:lstStyle>
          <a:p>
            <a:pPr lvl="0"/>
            <a:r>
              <a:rPr lang="en-US" err="1"/>
              <a:t>Subheader</a:t>
            </a:r>
            <a:r>
              <a:rPr lang="en-US"/>
              <a:t> on second line</a:t>
            </a:r>
          </a:p>
        </p:txBody>
      </p:sp>
      <p:sp>
        <p:nvSpPr>
          <p:cNvPr id="28" name="Text Placeholder 10">
            <a:extLst>
              <a:ext uri="{FF2B5EF4-FFF2-40B4-BE49-F238E27FC236}">
                <a16:creationId xmlns:a16="http://schemas.microsoft.com/office/drawing/2014/main" id="{ABAF402F-7283-EA56-F6E9-499E675A5C0D}"/>
              </a:ext>
            </a:extLst>
          </p:cNvPr>
          <p:cNvSpPr>
            <a:spLocks noGrp="1"/>
          </p:cNvSpPr>
          <p:nvPr>
            <p:ph type="body" sz="quarter" idx="11" hasCustomPrompt="1"/>
          </p:nvPr>
        </p:nvSpPr>
        <p:spPr>
          <a:xfrm>
            <a:off x="890817" y="3786750"/>
            <a:ext cx="6383832" cy="338554"/>
          </a:xfrm>
        </p:spPr>
        <p:txBody>
          <a:bodyPr wrap="square" lIns="0" tIns="0" rIns="0" bIns="0">
            <a:noAutofit/>
          </a:bodyPr>
          <a:lstStyle>
            <a:lvl1pPr>
              <a:defRPr sz="2200" b="0">
                <a:solidFill>
                  <a:schemeClr val="bg1"/>
                </a:solidFill>
              </a:defRPr>
            </a:lvl1pPr>
          </a:lstStyle>
          <a:p>
            <a:pPr lvl="0"/>
            <a:r>
              <a:rPr lang="en-US" err="1"/>
              <a:t>Subheader</a:t>
            </a:r>
            <a:r>
              <a:rPr lang="en-US"/>
              <a:t> on third line</a:t>
            </a:r>
          </a:p>
        </p:txBody>
      </p:sp>
      <p:sp>
        <p:nvSpPr>
          <p:cNvPr id="29" name="Text Placeholder 10">
            <a:extLst>
              <a:ext uri="{FF2B5EF4-FFF2-40B4-BE49-F238E27FC236}">
                <a16:creationId xmlns:a16="http://schemas.microsoft.com/office/drawing/2014/main" id="{6B40206A-6CAA-D081-DD5E-8B81E376D804}"/>
              </a:ext>
            </a:extLst>
          </p:cNvPr>
          <p:cNvSpPr>
            <a:spLocks noGrp="1"/>
          </p:cNvSpPr>
          <p:nvPr>
            <p:ph type="body" sz="quarter" idx="13" hasCustomPrompt="1"/>
          </p:nvPr>
        </p:nvSpPr>
        <p:spPr>
          <a:xfrm>
            <a:off x="890817" y="5001145"/>
            <a:ext cx="6383832" cy="246221"/>
          </a:xfrm>
        </p:spPr>
        <p:txBody>
          <a:bodyPr wrap="square" lIns="0" tIns="0" rIns="0" bIns="0">
            <a:noAutofit/>
          </a:bodyPr>
          <a:lstStyle>
            <a:lvl1pPr>
              <a:defRPr sz="1600" b="0">
                <a:solidFill>
                  <a:schemeClr val="bg1"/>
                </a:solidFill>
              </a:defRPr>
            </a:lvl1pPr>
          </a:lstStyle>
          <a:p>
            <a:pPr lvl="0"/>
            <a:r>
              <a:rPr lang="en-US"/>
              <a:t>Month Day, Year</a:t>
            </a:r>
          </a:p>
        </p:txBody>
      </p:sp>
      <p:sp>
        <p:nvSpPr>
          <p:cNvPr id="11" name="Rectangle 10">
            <a:extLst>
              <a:ext uri="{FF2B5EF4-FFF2-40B4-BE49-F238E27FC236}">
                <a16:creationId xmlns:a16="http://schemas.microsoft.com/office/drawing/2014/main" id="{9FB5AD8E-1BF0-4613-B31F-746B076AB9ED}"/>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13" name="Picture 12">
            <a:extLst>
              <a:ext uri="{FF2B5EF4-FFF2-40B4-BE49-F238E27FC236}">
                <a16:creationId xmlns:a16="http://schemas.microsoft.com/office/drawing/2014/main" id="{5D6DD0E4-351F-4251-9AB7-766F9B5CCA60}"/>
              </a:ext>
            </a:extLst>
          </p:cNvPr>
          <p:cNvPicPr>
            <a:picLocks noChangeAspect="1"/>
          </p:cNvPicPr>
          <p:nvPr userDrawn="1"/>
        </p:nvPicPr>
        <p:blipFill rotWithShape="1">
          <a:blip r:embed="rId2"/>
          <a:srcRect l="14512" t="40185" r="12821" b="29263"/>
          <a:stretch/>
        </p:blipFill>
        <p:spPr>
          <a:xfrm>
            <a:off x="426932" y="6186482"/>
            <a:ext cx="1792394" cy="593530"/>
          </a:xfrm>
          <a:prstGeom prst="rect">
            <a:avLst/>
          </a:prstGeom>
        </p:spPr>
      </p:pic>
    </p:spTree>
    <p:extLst>
      <p:ext uri="{BB962C8B-B14F-4D97-AF65-F5344CB8AC3E}">
        <p14:creationId xmlns:p14="http://schemas.microsoft.com/office/powerpoint/2010/main" val="1283447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vmlDrawing" Target="../drawings/vmlDrawing1.v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tags" Target="../tags/tag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5F7"/>
        </a:solidFill>
        <a:effectLst/>
      </p:bgPr>
    </p:bg>
    <p:spTree>
      <p:nvGrpSpPr>
        <p:cNvPr id="1" name=""/>
        <p:cNvGrpSpPr/>
        <p:nvPr/>
      </p:nvGrpSpPr>
      <p:grpSpPr>
        <a:xfrm>
          <a:off x="0" y="0"/>
          <a:ext cx="0" cy="0"/>
          <a:chOff x="0" y="0"/>
          <a:chExt cx="0" cy="0"/>
        </a:xfrm>
      </p:grpSpPr>
      <p:sp>
        <p:nvSpPr>
          <p:cNvPr id="4" name="Obdélník 4">
            <a:extLst>
              <a:ext uri="{FF2B5EF4-FFF2-40B4-BE49-F238E27FC236}">
                <a16:creationId xmlns:a16="http://schemas.microsoft.com/office/drawing/2014/main" id="{64E11C68-6840-A980-360A-C45B0061EC11}"/>
              </a:ext>
            </a:extLst>
          </p:cNvPr>
          <p:cNvSpPr/>
          <p:nvPr userDrawn="1"/>
        </p:nvSpPr>
        <p:spPr>
          <a:xfrm flipV="1">
            <a:off x="0" y="6210297"/>
            <a:ext cx="12188825" cy="6477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Arial" panose="020B0604020202020204" pitchFamily="34" charset="0"/>
              <a:cs typeface="Arial" panose="020B0604020202020204" pitchFamily="34" charset="0"/>
              <a:sym typeface="Arial" panose="020B0604020202020204" pitchFamily="34" charset="0"/>
            </a:endParaRPr>
          </a:p>
        </p:txBody>
      </p:sp>
      <p:graphicFrame>
        <p:nvGraphicFramePr>
          <p:cNvPr id="6" name="think-cell data - do not delete" hidden="1">
            <a:extLst>
              <a:ext uri="{FF2B5EF4-FFF2-40B4-BE49-F238E27FC236}">
                <a16:creationId xmlns:a16="http://schemas.microsoft.com/office/drawing/2014/main" id="{FBB062EE-C5FC-2051-81F9-69839A02545B}"/>
              </a:ext>
            </a:extLst>
          </p:cNvPr>
          <p:cNvGraphicFramePr>
            <a:graphicFrameLocks noChangeAspect="1"/>
          </p:cNvGraphicFramePr>
          <p:nvPr userDrawn="1">
            <p:custDataLst>
              <p:tags r:id="rId51"/>
            </p:custDataLst>
            <p:extLst>
              <p:ext uri="{D42A27DB-BD31-4B8C-83A1-F6EECF244321}">
                <p14:modId xmlns:p14="http://schemas.microsoft.com/office/powerpoint/2010/main" val="191205542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spid="_x0000_s1068" name="think-cell Slide" r:id="rId52" imgW="7772400" imgH="10058400" progId="TCLayout.ActiveDocument.1">
                  <p:embed/>
                </p:oleObj>
              </mc:Choice>
              <mc:Fallback>
                <p:oleObj name="think-cell Slide" r:id="rId52" imgW="7772400" imgH="10058400" progId="TCLayout.ActiveDocument.1">
                  <p:embed/>
                  <p:pic>
                    <p:nvPicPr>
                      <p:cNvPr id="6" name="think-cell data - do not delete" hidden="1">
                        <a:extLst>
                          <a:ext uri="{FF2B5EF4-FFF2-40B4-BE49-F238E27FC236}">
                            <a16:creationId xmlns:a16="http://schemas.microsoft.com/office/drawing/2014/main" id="{FBB062EE-C5FC-2051-81F9-69839A02545B}"/>
                          </a:ext>
                        </a:extLst>
                      </p:cNvPr>
                      <p:cNvPicPr/>
                      <p:nvPr/>
                    </p:nvPicPr>
                    <p:blipFill>
                      <a:blip r:embed="rId53"/>
                      <a:stretch>
                        <a:fillRect/>
                      </a:stretch>
                    </p:blipFill>
                    <p:spPr>
                      <a:xfrm>
                        <a:off x="1588" y="1588"/>
                        <a:ext cx="1227" cy="1588"/>
                      </a:xfrm>
                      <a:prstGeom prst="rect">
                        <a:avLst/>
                      </a:prstGeom>
                    </p:spPr>
                  </p:pic>
                </p:oleObj>
              </mc:Fallback>
            </mc:AlternateContent>
          </a:graphicData>
        </a:graphic>
      </p:graphicFrame>
      <p:sp>
        <p:nvSpPr>
          <p:cNvPr id="5" name="Content Placeholder 8"/>
          <p:cNvSpPr txBox="1">
            <a:spLocks/>
          </p:cNvSpPr>
          <p:nvPr userDrawn="1"/>
        </p:nvSpPr>
        <p:spPr>
          <a:xfrm>
            <a:off x="11381581" y="6419849"/>
            <a:ext cx="351632" cy="228600"/>
          </a:xfrm>
          <a:prstGeom prst="rect">
            <a:avLst/>
          </a:prstGeom>
        </p:spPr>
        <p:txBody>
          <a:bodyPr lIns="0" tIns="0" rIns="0" bIns="0"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sz="800" b="0" i="0">
                <a:solidFill>
                  <a:schemeClr val="accent1"/>
                </a:solidFill>
                <a:latin typeface="Arial" panose="020B0604020202020204" pitchFamily="34" charset="0"/>
                <a:cs typeface="Arial" panose="020B0604020202020204" pitchFamily="34" charset="0"/>
                <a:sym typeface="Arial" panose="020B0604020202020204" pitchFamily="34" charset="0"/>
              </a:rPr>
              <a:t> </a:t>
            </a:r>
            <a:fld id="{38743595-4496-5147-A886-7D133864DF76}" type="slidenum">
              <a:rPr lang="en-US" sz="1000" b="0" i="0" smtClean="0">
                <a:solidFill>
                  <a:schemeClr val="tx1"/>
                </a:solidFill>
                <a:latin typeface="Arial" panose="020B0604020202020204" pitchFamily="34" charset="0"/>
                <a:ea typeface="Arial" charset="0"/>
                <a:cs typeface="Arial" panose="020B0604020202020204" pitchFamily="34" charset="0"/>
                <a:sym typeface="Arial" panose="020B0604020202020204" pitchFamily="34" charset="0"/>
              </a:rPr>
              <a:pPr algn="r"/>
              <a:t>‹#›</a:t>
            </a:fld>
            <a:endParaRPr lang="en-US" sz="800" b="0" i="0">
              <a:solidFill>
                <a:schemeClr val="tx1"/>
              </a:solidFill>
              <a:latin typeface="Arial" panose="020B0604020202020204" pitchFamily="34" charset="0"/>
              <a:ea typeface="Arial" charset="0"/>
              <a:cs typeface="Arial" panose="020B0604020202020204" pitchFamily="34" charset="0"/>
              <a:sym typeface="Arial" panose="020B0604020202020204" pitchFamily="34" charset="0"/>
            </a:endParaRPr>
          </a:p>
        </p:txBody>
      </p:sp>
      <p:sp>
        <p:nvSpPr>
          <p:cNvPr id="2" name="Title Placeholder 1">
            <a:extLst>
              <a:ext uri="{FF2B5EF4-FFF2-40B4-BE49-F238E27FC236}">
                <a16:creationId xmlns:a16="http://schemas.microsoft.com/office/drawing/2014/main" id="{523C831B-B46B-B79D-580B-E376DC6E3CB9}"/>
              </a:ext>
            </a:extLst>
          </p:cNvPr>
          <p:cNvSpPr>
            <a:spLocks noGrp="1"/>
          </p:cNvSpPr>
          <p:nvPr>
            <p:ph type="title"/>
          </p:nvPr>
        </p:nvSpPr>
        <p:spPr>
          <a:xfrm>
            <a:off x="455613" y="474377"/>
            <a:ext cx="11277600" cy="457200"/>
          </a:xfrm>
          <a:prstGeom prst="rect">
            <a:avLst/>
          </a:prstGeom>
        </p:spPr>
        <p:txBody>
          <a:bodyPr vert="horz" lIns="0" tIns="45720" rIns="0" bIns="45720" rtlCol="0" anchor="ctr">
            <a:noAutofit/>
          </a:bodyPr>
          <a:lstStyle/>
          <a:p>
            <a:r>
              <a:rPr lang="en-US"/>
              <a:t>Click to edit Master title style</a:t>
            </a:r>
          </a:p>
        </p:txBody>
      </p:sp>
      <p:sp>
        <p:nvSpPr>
          <p:cNvPr id="8" name="Footer Placeholder 134">
            <a:extLst>
              <a:ext uri="{FF2B5EF4-FFF2-40B4-BE49-F238E27FC236}">
                <a16:creationId xmlns:a16="http://schemas.microsoft.com/office/drawing/2014/main" id="{2E881CDB-1C38-1E82-E3DA-2B4551C42869}"/>
              </a:ext>
            </a:extLst>
          </p:cNvPr>
          <p:cNvSpPr>
            <a:spLocks noGrp="1"/>
          </p:cNvSpPr>
          <p:nvPr>
            <p:ph type="ftr" sz="quarter" idx="3"/>
          </p:nvPr>
        </p:nvSpPr>
        <p:spPr>
          <a:xfrm>
            <a:off x="455613" y="5638799"/>
            <a:ext cx="11277600" cy="385847"/>
          </a:xfrm>
          <a:prstGeom prst="rect">
            <a:avLst/>
          </a:prstGeom>
        </p:spPr>
        <p:txBody>
          <a:bodyPr lIns="0" tIns="0" rIns="0" bIns="0" anchor="b">
            <a:normAutofit/>
          </a:bodyPr>
          <a:lstStyle>
            <a:lvl1pPr>
              <a:defRPr lang="en-US" sz="700">
                <a:solidFill>
                  <a:schemeClr val="tx1"/>
                </a:solidFill>
              </a:defRPr>
            </a:lvl1pPr>
          </a:lstStyle>
          <a:p>
            <a:pPr marL="54864" indent="-54864" defTabSz="554463">
              <a:buFont typeface="Arial" panose="020B0604020202020204" pitchFamily="34" charset="0"/>
              <a:buNone/>
            </a:pPr>
            <a:r>
              <a:rPr lang="en-US"/>
              <a:t>Footnote text</a:t>
            </a:r>
          </a:p>
        </p:txBody>
      </p:sp>
      <p:sp>
        <p:nvSpPr>
          <p:cNvPr id="17" name="Text Placeholder 16">
            <a:extLst>
              <a:ext uri="{FF2B5EF4-FFF2-40B4-BE49-F238E27FC236}">
                <a16:creationId xmlns:a16="http://schemas.microsoft.com/office/drawing/2014/main" id="{7B99F870-51A8-D22D-2F1B-22A6D105C681}"/>
              </a:ext>
            </a:extLst>
          </p:cNvPr>
          <p:cNvSpPr>
            <a:spLocks noGrp="1"/>
          </p:cNvSpPr>
          <p:nvPr>
            <p:ph type="body" idx="1"/>
          </p:nvPr>
        </p:nvSpPr>
        <p:spPr>
          <a:xfrm>
            <a:off x="455613" y="1371599"/>
            <a:ext cx="11277600" cy="4152901"/>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Box 15">
            <a:extLst>
              <a:ext uri="{FF2B5EF4-FFF2-40B4-BE49-F238E27FC236}">
                <a16:creationId xmlns:a16="http://schemas.microsoft.com/office/drawing/2014/main" id="{97F3E9B1-F1B5-424B-B6EC-6A864466461D}"/>
              </a:ext>
            </a:extLst>
          </p:cNvPr>
          <p:cNvSpPr txBox="1"/>
          <p:nvPr userDrawn="1"/>
        </p:nvSpPr>
        <p:spPr>
          <a:xfrm rot="5400000">
            <a:off x="9461691" y="4737893"/>
            <a:ext cx="252412" cy="3592512"/>
          </a:xfrm>
          <a:prstGeom prst="rect">
            <a:avLst/>
          </a:prstGeom>
          <a:noFill/>
        </p:spPr>
        <p:txBody>
          <a:bodyPr vert="vert270" wrap="square" lIns="0" tIns="0" rIns="0" bIns="0" rtlCol="0" anchor="ctr">
            <a:noAutofit/>
          </a:bodyPr>
          <a:lstStyle/>
          <a:p>
            <a:pPr marL="0" indent="0" algn="r" defTabSz="914400" rtl="0" eaLnBrk="1" fontAlgn="base" latinLnBrk="0" hangingPunct="1">
              <a:spcBef>
                <a:spcPts val="0"/>
              </a:spcBef>
              <a:spcAft>
                <a:spcPts val="0"/>
              </a:spcAft>
              <a:buClrTx/>
              <a:buFontTx/>
              <a:buNone/>
              <a:tabLst>
                <a:tab pos="1201738" algn="l"/>
              </a:tabLst>
            </a:pPr>
            <a:r>
              <a:rPr lang="en-US" sz="1000" b="0" i="0" kern="1200">
                <a:solidFill>
                  <a:schemeClr val="accent1"/>
                </a:solidFill>
                <a:latin typeface="Arial" panose="020B0604020202020204" pitchFamily="34" charset="0"/>
                <a:ea typeface="+mn-ea"/>
                <a:cs typeface="Arial" panose="020B0604020202020204" pitchFamily="34" charset="0"/>
              </a:rPr>
              <a:t>Confidential – internal use only</a:t>
            </a:r>
          </a:p>
        </p:txBody>
      </p:sp>
    </p:spTree>
    <p:extLst>
      <p:ext uri="{BB962C8B-B14F-4D97-AF65-F5344CB8AC3E}">
        <p14:creationId xmlns:p14="http://schemas.microsoft.com/office/powerpoint/2010/main" val="3653315499"/>
      </p:ext>
    </p:extLst>
  </p:cSld>
  <p:clrMap bg1="lt1" tx1="dk1" bg2="lt2" tx2="dk2" accent1="accent1" accent2="accent2" accent3="accent3" accent4="accent4" accent5="accent5" accent6="accent6" hlink="hlink" folHlink="folHlink"/>
  <p:sldLayoutIdLst>
    <p:sldLayoutId id="2147483784" r:id="rId1"/>
    <p:sldLayoutId id="2147484010" r:id="rId2"/>
    <p:sldLayoutId id="2147483888" r:id="rId3"/>
    <p:sldLayoutId id="2147483835" r:id="rId4"/>
    <p:sldLayoutId id="2147483887" r:id="rId5"/>
    <p:sldLayoutId id="2147483834" r:id="rId6"/>
    <p:sldLayoutId id="2147484004" r:id="rId7"/>
    <p:sldLayoutId id="2147483886" r:id="rId8"/>
    <p:sldLayoutId id="2147484006" r:id="rId9"/>
    <p:sldLayoutId id="2147483890" r:id="rId10"/>
    <p:sldLayoutId id="2147483891" r:id="rId11"/>
    <p:sldLayoutId id="2147483894" r:id="rId12"/>
    <p:sldLayoutId id="2147483838" r:id="rId13"/>
    <p:sldLayoutId id="2147483925" r:id="rId14"/>
    <p:sldLayoutId id="2147483960" r:id="rId15"/>
    <p:sldLayoutId id="2147483840" r:id="rId16"/>
    <p:sldLayoutId id="2147483841" r:id="rId17"/>
    <p:sldLayoutId id="2147483842" r:id="rId18"/>
    <p:sldLayoutId id="2147483895" r:id="rId19"/>
    <p:sldLayoutId id="2147484000" r:id="rId20"/>
    <p:sldLayoutId id="2147483911" r:id="rId21"/>
    <p:sldLayoutId id="2147483912" r:id="rId22"/>
    <p:sldLayoutId id="2147483913" r:id="rId23"/>
    <p:sldLayoutId id="2147483914" r:id="rId24"/>
    <p:sldLayoutId id="2147483908" r:id="rId25"/>
    <p:sldLayoutId id="2147483910" r:id="rId26"/>
    <p:sldLayoutId id="2147483883" r:id="rId27"/>
    <p:sldLayoutId id="2147483899" r:id="rId28"/>
    <p:sldLayoutId id="2147483843" r:id="rId29"/>
    <p:sldLayoutId id="2147483915" r:id="rId30"/>
    <p:sldLayoutId id="2147483900" r:id="rId31"/>
    <p:sldLayoutId id="2147483901" r:id="rId32"/>
    <p:sldLayoutId id="2147483844" r:id="rId33"/>
    <p:sldLayoutId id="2147483916" r:id="rId34"/>
    <p:sldLayoutId id="2147483860" r:id="rId35"/>
    <p:sldLayoutId id="2147483917" r:id="rId36"/>
    <p:sldLayoutId id="2147483863" r:id="rId37"/>
    <p:sldLayoutId id="2147483862" r:id="rId38"/>
    <p:sldLayoutId id="2147483919" r:id="rId39"/>
    <p:sldLayoutId id="2147483924" r:id="rId40"/>
    <p:sldLayoutId id="2147483864" r:id="rId41"/>
    <p:sldLayoutId id="2147483977" r:id="rId42"/>
    <p:sldLayoutId id="2147483997" r:id="rId43"/>
    <p:sldLayoutId id="2147483878" r:id="rId44"/>
    <p:sldLayoutId id="2147483872" r:id="rId45"/>
    <p:sldLayoutId id="2147483979" r:id="rId46"/>
    <p:sldLayoutId id="2147483881" r:id="rId47"/>
    <p:sldLayoutId id="2147483962" r:id="rId48"/>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lang="en-US" sz="2800" b="1" i="0" kern="1200" dirty="0" smtClean="0">
          <a:solidFill>
            <a:schemeClr val="tx1"/>
          </a:solidFill>
          <a:latin typeface="+mj-lt"/>
          <a:ea typeface="+mj-ea"/>
          <a:cs typeface="+mj-cs"/>
        </a:defRPr>
      </a:lvl1pPr>
    </p:titleStyle>
    <p:bodyStyle>
      <a:lvl1pPr marL="0" indent="0" algn="l" defTabSz="914400" rtl="0" eaLnBrk="1" latinLnBrk="0" hangingPunct="1">
        <a:spcBef>
          <a:spcPts val="1200"/>
        </a:spcBef>
        <a:spcAft>
          <a:spcPts val="0"/>
        </a:spcAft>
        <a:buClrTx/>
        <a:buFontTx/>
        <a:buNone/>
        <a:tabLst>
          <a:tab pos="1201738" algn="l"/>
        </a:tabLst>
        <a:defRPr lang="en-US" sz="1800" b="0" i="0" kern="1200" baseline="0" noProof="0" dirty="0" smtClean="0">
          <a:solidFill>
            <a:schemeClr val="tx1"/>
          </a:solidFill>
          <a:latin typeface="+mn-lt"/>
          <a:ea typeface="Arial" charset="0"/>
          <a:cs typeface="Arial" charset="0"/>
        </a:defRPr>
      </a:lvl1pPr>
      <a:lvl2pPr marL="182880" indent="-182880" algn="l" defTabSz="914400" rtl="0" eaLnBrk="1" latinLnBrk="0" hangingPunct="1">
        <a:spcBef>
          <a:spcPts val="600"/>
        </a:spcBef>
        <a:spcAft>
          <a:spcPts val="0"/>
        </a:spcAft>
        <a:buClrTx/>
        <a:buFont typeface="Arial" pitchFamily="34" charset="0"/>
        <a:buChar char="•"/>
        <a:tabLst>
          <a:tab pos="1201738" algn="l"/>
        </a:tabLst>
        <a:defRPr lang="en-US" sz="1600" b="0" i="0" kern="1200" baseline="0" noProof="0" dirty="0" smtClean="0">
          <a:solidFill>
            <a:schemeClr val="tx1"/>
          </a:solidFill>
          <a:latin typeface="+mn-lt"/>
          <a:ea typeface="Arial" charset="0"/>
          <a:cs typeface="Arial" charset="0"/>
        </a:defRPr>
      </a:lvl2pPr>
      <a:lvl3pPr marL="365760" indent="-182880" algn="l" defTabSz="914400" rtl="0" eaLnBrk="1" latinLnBrk="0" hangingPunct="1">
        <a:spcBef>
          <a:spcPts val="600"/>
        </a:spcBef>
        <a:spcAft>
          <a:spcPts val="0"/>
        </a:spcAft>
        <a:buClrTx/>
        <a:buFont typeface="Lucida Grande"/>
        <a:buChar char="-"/>
        <a:tabLst>
          <a:tab pos="1201738" algn="l"/>
        </a:tabLst>
        <a:defRPr lang="en-US" sz="1400" b="0" i="0" kern="1200" baseline="0" noProof="0" dirty="0" smtClean="0">
          <a:solidFill>
            <a:schemeClr val="tx1"/>
          </a:solidFill>
          <a:latin typeface="+mn-lt"/>
          <a:ea typeface="Arial" charset="0"/>
          <a:cs typeface="Arial" charset="0"/>
        </a:defRPr>
      </a:lvl3pPr>
      <a:lvl4pPr marL="548640" indent="-182880" algn="l" defTabSz="914400" rtl="0" eaLnBrk="1" latinLnBrk="0" hangingPunct="1">
        <a:spcBef>
          <a:spcPts val="600"/>
        </a:spcBef>
        <a:spcAft>
          <a:spcPts val="0"/>
        </a:spcAft>
        <a:buClrTx/>
        <a:buFont typeface="Arial" pitchFamily="34" charset="0"/>
        <a:buChar char="•"/>
        <a:tabLst>
          <a:tab pos="1201738" algn="l"/>
        </a:tabLst>
        <a:defRPr lang="en-US" sz="1400" b="0" i="0" kern="1200" baseline="0" noProof="0" dirty="0" smtClean="0">
          <a:solidFill>
            <a:schemeClr val="tx1"/>
          </a:solidFill>
          <a:latin typeface="+mn-lt"/>
          <a:ea typeface="Arial" charset="0"/>
          <a:cs typeface="Arial" charset="0"/>
        </a:defRPr>
      </a:lvl4pPr>
      <a:lvl5pPr marL="731520" indent="-182880" algn="l" defTabSz="914400" rtl="0" eaLnBrk="1" latinLnBrk="0" hangingPunct="1">
        <a:spcBef>
          <a:spcPts val="600"/>
        </a:spcBef>
        <a:spcAft>
          <a:spcPts val="0"/>
        </a:spcAft>
        <a:buClrTx/>
        <a:buFont typeface="Lucida Grande"/>
        <a:buChar char="-"/>
        <a:tabLst>
          <a:tab pos="1201738" algn="l"/>
        </a:tabLst>
        <a:defRPr lang="en-US" sz="1400" b="0" i="0" kern="1200" baseline="0" noProof="0" dirty="0">
          <a:solidFill>
            <a:schemeClr val="tx1"/>
          </a:solidFill>
          <a:latin typeface="+mn-lt"/>
          <a:ea typeface="Arial" charset="0"/>
          <a:cs typeface="Arial"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3" orient="horz" pos="3912" userDrawn="1">
          <p15:clr>
            <a:srgbClr val="F26B43"/>
          </p15:clr>
        </p15:guide>
        <p15:guide id="4" pos="7391" userDrawn="1">
          <p15:clr>
            <a:srgbClr val="F26B43"/>
          </p15:clr>
        </p15:guide>
        <p15:guide id="5" pos="287" userDrawn="1">
          <p15:clr>
            <a:srgbClr val="F26B43"/>
          </p15:clr>
        </p15:guide>
        <p15:guide id="6" orient="horz" pos="288" userDrawn="1">
          <p15:clr>
            <a:srgbClr val="F26B43"/>
          </p15:clr>
        </p15:guide>
        <p15:guide id="7" pos="815" userDrawn="1">
          <p15:clr>
            <a:srgbClr val="F26B43"/>
          </p15:clr>
        </p15:guide>
        <p15:guide id="8" pos="887" userDrawn="1">
          <p15:clr>
            <a:srgbClr val="F26B43"/>
          </p15:clr>
        </p15:guide>
        <p15:guide id="9" pos="1391" userDrawn="1">
          <p15:clr>
            <a:srgbClr val="F26B43"/>
          </p15:clr>
        </p15:guide>
        <p15:guide id="10" pos="1487" userDrawn="1">
          <p15:clr>
            <a:srgbClr val="F26B43"/>
          </p15:clr>
        </p15:guide>
        <p15:guide id="11" pos="1991" userDrawn="1">
          <p15:clr>
            <a:srgbClr val="F26B43"/>
          </p15:clr>
        </p15:guide>
        <p15:guide id="12" pos="2087" userDrawn="1">
          <p15:clr>
            <a:srgbClr val="F26B43"/>
          </p15:clr>
        </p15:guide>
        <p15:guide id="13" pos="2591" userDrawn="1">
          <p15:clr>
            <a:srgbClr val="F26B43"/>
          </p15:clr>
        </p15:guide>
        <p15:guide id="14" pos="2687" userDrawn="1">
          <p15:clr>
            <a:srgbClr val="F26B43"/>
          </p15:clr>
        </p15:guide>
        <p15:guide id="15" pos="3191" userDrawn="1">
          <p15:clr>
            <a:srgbClr val="F26B43"/>
          </p15:clr>
        </p15:guide>
        <p15:guide id="16" pos="3263" userDrawn="1">
          <p15:clr>
            <a:srgbClr val="F26B43"/>
          </p15:clr>
        </p15:guide>
        <p15:guide id="17" pos="3791" userDrawn="1">
          <p15:clr>
            <a:srgbClr val="F26B43"/>
          </p15:clr>
        </p15:guide>
        <p15:guide id="18" pos="3863" userDrawn="1">
          <p15:clr>
            <a:srgbClr val="F26B43"/>
          </p15:clr>
        </p15:guide>
        <p15:guide id="19" pos="4367" userDrawn="1">
          <p15:clr>
            <a:srgbClr val="F26B43"/>
          </p15:clr>
        </p15:guide>
        <p15:guide id="20" pos="4487" userDrawn="1">
          <p15:clr>
            <a:srgbClr val="F26B43"/>
          </p15:clr>
        </p15:guide>
        <p15:guide id="21" pos="4991" userDrawn="1">
          <p15:clr>
            <a:srgbClr val="F26B43"/>
          </p15:clr>
        </p15:guide>
        <p15:guide id="22" pos="5087" userDrawn="1">
          <p15:clr>
            <a:srgbClr val="F26B43"/>
          </p15:clr>
        </p15:guide>
        <p15:guide id="23" pos="5591" userDrawn="1">
          <p15:clr>
            <a:srgbClr val="F26B43"/>
          </p15:clr>
        </p15:guide>
        <p15:guide id="24" pos="5663" userDrawn="1">
          <p15:clr>
            <a:srgbClr val="F26B43"/>
          </p15:clr>
        </p15:guide>
        <p15:guide id="25" pos="6191" userDrawn="1">
          <p15:clr>
            <a:srgbClr val="F26B43"/>
          </p15:clr>
        </p15:guide>
        <p15:guide id="26" pos="6263" userDrawn="1">
          <p15:clr>
            <a:srgbClr val="F26B43"/>
          </p15:clr>
        </p15:guide>
        <p15:guide id="27" pos="6791" userDrawn="1">
          <p15:clr>
            <a:srgbClr val="F26B43"/>
          </p15:clr>
        </p15:guide>
        <p15:guide id="28" pos="6863" userDrawn="1">
          <p15:clr>
            <a:srgbClr val="F26B43"/>
          </p15:clr>
        </p15:guide>
        <p15:guide id="29" orient="horz" pos="864" userDrawn="1">
          <p15:clr>
            <a:srgbClr val="F26B43"/>
          </p15:clr>
        </p15:guide>
        <p15:guide id="30" orient="horz" pos="3792" userDrawn="1">
          <p15:clr>
            <a:srgbClr val="F26B43"/>
          </p15:clr>
        </p15:guide>
        <p15:guide id="31" orient="horz" pos="3552" userDrawn="1">
          <p15:clr>
            <a:srgbClr val="F26B43"/>
          </p15:clr>
        </p15:guide>
        <p15:guide id="32" orient="horz" pos="3480" userDrawn="1">
          <p15:clr>
            <a:srgbClr val="F26B43"/>
          </p15:clr>
        </p15:guide>
        <p15:guide id="33" orient="horz" pos="60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2.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1.xml"/><Relationship Id="rId5" Type="http://schemas.openxmlformats.org/officeDocument/2006/relationships/image" Target="../media/image36.sv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svg"/><Relationship Id="rId7" Type="http://schemas.openxmlformats.org/officeDocument/2006/relationships/image" Target="../media/image42.svg"/><Relationship Id="rId2" Type="http://schemas.openxmlformats.org/officeDocument/2006/relationships/image" Target="../media/image37.png"/><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svg"/><Relationship Id="rId4" Type="http://schemas.openxmlformats.org/officeDocument/2006/relationships/image" Target="../media/image39.png"/><Relationship Id="rId9" Type="http://schemas.openxmlformats.org/officeDocument/2006/relationships/image" Target="../media/image44.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C43E31-17B8-9D00-5C68-58555387DAF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9433CD44-0A0C-A5B1-FAF3-95E1669A19AF}"/>
              </a:ext>
            </a:extLst>
          </p:cNvPr>
          <p:cNvSpPr txBox="1"/>
          <p:nvPr/>
        </p:nvSpPr>
        <p:spPr>
          <a:xfrm>
            <a:off x="11430000" y="2474259"/>
            <a:ext cx="0" cy="0"/>
          </a:xfrm>
          <a:prstGeom prst="rect">
            <a:avLst/>
          </a:prstGeom>
          <a:noFill/>
        </p:spPr>
        <p:txBody>
          <a:bodyPr wrap="none" lIns="0" tIns="0" rIns="0" bIns="0" rtlCol="0">
            <a:noAutofit/>
          </a:bodyPr>
          <a:lstStyle/>
          <a:p>
            <a:pPr defTabSz="456758" fontAlgn="base">
              <a:spcBef>
                <a:spcPts val="1200"/>
              </a:spcBef>
            </a:pPr>
            <a:endParaRPr lang="en-US" err="1">
              <a:solidFill>
                <a:schemeClr val="bg2"/>
              </a:solidFill>
              <a:ea typeface="MetLife Circular Light" charset="0"/>
              <a:cs typeface="Arial" panose="020B0604020202020204" pitchFamily="34" charset="0"/>
              <a:sym typeface="Arial" panose="020B0604020202020204" pitchFamily="34" charset="0"/>
            </a:endParaRPr>
          </a:p>
        </p:txBody>
      </p:sp>
      <p:sp>
        <p:nvSpPr>
          <p:cNvPr id="6" name="Title 5">
            <a:extLst>
              <a:ext uri="{FF2B5EF4-FFF2-40B4-BE49-F238E27FC236}">
                <a16:creationId xmlns:a16="http://schemas.microsoft.com/office/drawing/2014/main" id="{635EF155-01ED-32C7-6069-4C38ECE18CC6}"/>
              </a:ext>
            </a:extLst>
          </p:cNvPr>
          <p:cNvSpPr>
            <a:spLocks noGrp="1"/>
          </p:cNvSpPr>
          <p:nvPr>
            <p:ph type="title"/>
          </p:nvPr>
        </p:nvSpPr>
        <p:spPr/>
        <p:txBody>
          <a:bodyPr/>
          <a:lstStyle/>
          <a:p>
            <a:r>
              <a:rPr lang="en-US"/>
              <a:t>Brand guidelines </a:t>
            </a:r>
            <a:r>
              <a:rPr lang="en-US" b="0">
                <a:solidFill>
                  <a:srgbClr val="8FF5B1"/>
                </a:solidFill>
              </a:rPr>
              <a:t>and ppt template</a:t>
            </a:r>
          </a:p>
        </p:txBody>
      </p:sp>
      <p:sp>
        <p:nvSpPr>
          <p:cNvPr id="2" name="Text Placeholder 1">
            <a:extLst>
              <a:ext uri="{FF2B5EF4-FFF2-40B4-BE49-F238E27FC236}">
                <a16:creationId xmlns:a16="http://schemas.microsoft.com/office/drawing/2014/main" id="{21A47D91-0AA2-608C-4008-22F07E179873}"/>
              </a:ext>
            </a:extLst>
          </p:cNvPr>
          <p:cNvSpPr>
            <a:spLocks noGrp="1"/>
          </p:cNvSpPr>
          <p:nvPr>
            <p:ph type="body" sz="quarter" idx="10"/>
          </p:nvPr>
        </p:nvSpPr>
        <p:spPr/>
        <p:txBody>
          <a:bodyPr/>
          <a:lstStyle/>
          <a:p>
            <a:r>
              <a:rPr lang="en-US"/>
              <a:t>For General Enterprise Use</a:t>
            </a:r>
          </a:p>
        </p:txBody>
      </p:sp>
      <p:sp>
        <p:nvSpPr>
          <p:cNvPr id="3" name="TextBox 2">
            <a:extLst>
              <a:ext uri="{FF2B5EF4-FFF2-40B4-BE49-F238E27FC236}">
                <a16:creationId xmlns:a16="http://schemas.microsoft.com/office/drawing/2014/main" id="{2C33DEC8-0886-4769-C180-32F222DB6CA5}"/>
              </a:ext>
            </a:extLst>
          </p:cNvPr>
          <p:cNvSpPr txBox="1"/>
          <p:nvPr/>
        </p:nvSpPr>
        <p:spPr>
          <a:xfrm>
            <a:off x="839972" y="6464595"/>
            <a:ext cx="0" cy="0"/>
          </a:xfrm>
          <a:prstGeom prst="rect">
            <a:avLst/>
          </a:prstGeom>
          <a:noFill/>
        </p:spPr>
        <p:txBody>
          <a:bodyPr wrap="none" lIns="0" tIns="0" rIns="0" bIns="0" rtlCol="0">
            <a:noAutofit/>
          </a:bodyPr>
          <a:lstStyle/>
          <a:p>
            <a:pPr defTabSz="456758" fontAlgn="base">
              <a:spcBef>
                <a:spcPts val="1200"/>
              </a:spcBef>
            </a:pPr>
            <a:endParaRPr lang="en-US" err="1">
              <a:solidFill>
                <a:schemeClr val="bg2"/>
              </a:solidFill>
              <a:ea typeface="MetLife Circular Light" charset="0"/>
              <a:cs typeface="MetLife Circular Light" charset="0"/>
            </a:endParaRPr>
          </a:p>
        </p:txBody>
      </p:sp>
      <p:sp>
        <p:nvSpPr>
          <p:cNvPr id="10" name="Rectangle 9">
            <a:extLst>
              <a:ext uri="{FF2B5EF4-FFF2-40B4-BE49-F238E27FC236}">
                <a16:creationId xmlns:a16="http://schemas.microsoft.com/office/drawing/2014/main" id="{8DAFE679-CCF8-4763-9385-E675947FA1BA}"/>
              </a:ext>
            </a:extLst>
          </p:cNvPr>
          <p:cNvSpPr/>
          <p:nvPr/>
        </p:nvSpPr>
        <p:spPr>
          <a:xfrm>
            <a:off x="0" y="6152950"/>
            <a:ext cx="45719" cy="45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500758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4E17AB-4E47-10BF-C0F2-44212A508254}"/>
            </a:ext>
          </a:extLst>
        </p:cNvPr>
        <p:cNvGrpSpPr/>
        <p:nvPr/>
      </p:nvGrpSpPr>
      <p:grpSpPr>
        <a:xfrm>
          <a:off x="0" y="0"/>
          <a:ext cx="0" cy="0"/>
          <a:chOff x="0" y="0"/>
          <a:chExt cx="0" cy="0"/>
        </a:xfrm>
      </p:grpSpPr>
      <p:sp>
        <p:nvSpPr>
          <p:cNvPr id="7" name="Zaoblený obdélník 13">
            <a:extLst>
              <a:ext uri="{FF2B5EF4-FFF2-40B4-BE49-F238E27FC236}">
                <a16:creationId xmlns:a16="http://schemas.microsoft.com/office/drawing/2014/main" id="{6E339432-9AA5-A4D0-144B-93F78E0F9029}"/>
              </a:ext>
            </a:extLst>
          </p:cNvPr>
          <p:cNvSpPr/>
          <p:nvPr/>
        </p:nvSpPr>
        <p:spPr>
          <a:xfrm>
            <a:off x="455614" y="1371601"/>
            <a:ext cx="5542063" cy="4267200"/>
          </a:xfrm>
          <a:prstGeom prst="roundRect">
            <a:avLst>
              <a:gd name="adj" fmla="val 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8" name="Zaoblený obdélník 13">
            <a:extLst>
              <a:ext uri="{FF2B5EF4-FFF2-40B4-BE49-F238E27FC236}">
                <a16:creationId xmlns:a16="http://schemas.microsoft.com/office/drawing/2014/main" id="{A1E8D4D9-539F-E843-6110-BCDE0D2EA924}"/>
              </a:ext>
            </a:extLst>
          </p:cNvPr>
          <p:cNvSpPr/>
          <p:nvPr/>
        </p:nvSpPr>
        <p:spPr>
          <a:xfrm>
            <a:off x="6191150" y="1371601"/>
            <a:ext cx="5542063" cy="4267200"/>
          </a:xfrm>
          <a:prstGeom prst="roundRect">
            <a:avLst>
              <a:gd name="adj" fmla="val 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2" name="Title 1">
            <a:extLst>
              <a:ext uri="{FF2B5EF4-FFF2-40B4-BE49-F238E27FC236}">
                <a16:creationId xmlns:a16="http://schemas.microsoft.com/office/drawing/2014/main" id="{98D153D8-8583-0121-0BDD-1F07B4885507}"/>
              </a:ext>
            </a:extLst>
          </p:cNvPr>
          <p:cNvSpPr>
            <a:spLocks noGrp="1"/>
          </p:cNvSpPr>
          <p:nvPr>
            <p:ph type="title"/>
          </p:nvPr>
        </p:nvSpPr>
        <p:spPr>
          <a:xfrm>
            <a:off x="455613" y="474663"/>
            <a:ext cx="11277600" cy="457200"/>
          </a:xfrm>
        </p:spPr>
        <p:txBody>
          <a:bodyPr/>
          <a:lstStyle/>
          <a:p>
            <a:r>
              <a:rPr lang="en-US"/>
              <a:t>Instructions/Tips​</a:t>
            </a:r>
          </a:p>
        </p:txBody>
      </p:sp>
      <p:sp>
        <p:nvSpPr>
          <p:cNvPr id="6" name="Rectangle 5">
            <a:extLst>
              <a:ext uri="{FF2B5EF4-FFF2-40B4-BE49-F238E27FC236}">
                <a16:creationId xmlns:a16="http://schemas.microsoft.com/office/drawing/2014/main" id="{A6751171-E0AE-C86E-BFC7-E78D57379BCB}"/>
              </a:ext>
            </a:extLst>
          </p:cNvPr>
          <p:cNvSpPr/>
          <p:nvPr/>
        </p:nvSpPr>
        <p:spPr>
          <a:xfrm>
            <a:off x="751828" y="1633570"/>
            <a:ext cx="4949635" cy="492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spcBef>
                <a:spcPts val="1200"/>
              </a:spcBef>
            </a:pPr>
            <a:r>
              <a:rPr lang="en-US" sz="1600" b="1">
                <a:solidFill>
                  <a:schemeClr val="tx1"/>
                </a:solidFill>
                <a:latin typeface="Arial" panose="020B0604020202020204" pitchFamily="34" charset="0"/>
                <a:cs typeface="Arial" panose="020B0604020202020204" pitchFamily="34" charset="0"/>
                <a:sym typeface="Arial" panose="020B0604020202020204" pitchFamily="34" charset="0"/>
              </a:rPr>
              <a:t>How to add new slides from a different deck and select “Use Destination Theme“</a:t>
            </a:r>
          </a:p>
        </p:txBody>
      </p:sp>
      <p:sp>
        <p:nvSpPr>
          <p:cNvPr id="9" name="Rectangle 8">
            <a:extLst>
              <a:ext uri="{FF2B5EF4-FFF2-40B4-BE49-F238E27FC236}">
                <a16:creationId xmlns:a16="http://schemas.microsoft.com/office/drawing/2014/main" id="{791C824E-A50F-9449-2AE6-EC963CD234F8}"/>
              </a:ext>
            </a:extLst>
          </p:cNvPr>
          <p:cNvSpPr/>
          <p:nvPr/>
        </p:nvSpPr>
        <p:spPr>
          <a:xfrm>
            <a:off x="6487364" y="1633570"/>
            <a:ext cx="4949635" cy="492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spcBef>
                <a:spcPts val="1200"/>
              </a:spcBef>
            </a:pPr>
            <a:r>
              <a:rPr lang="en-US" sz="1600" b="1">
                <a:solidFill>
                  <a:schemeClr val="tx1"/>
                </a:solidFill>
                <a:latin typeface="Arial" panose="020B0604020202020204" pitchFamily="34" charset="0"/>
                <a:cs typeface="Arial" panose="020B0604020202020204" pitchFamily="34" charset="0"/>
                <a:sym typeface="Arial" panose="020B0604020202020204" pitchFamily="34" charset="0"/>
              </a:rPr>
              <a:t>How to add new charts and tables from a different deck and select “Use Destination Theme“</a:t>
            </a:r>
          </a:p>
        </p:txBody>
      </p:sp>
      <p:sp>
        <p:nvSpPr>
          <p:cNvPr id="3" name="Oval 2">
            <a:extLst>
              <a:ext uri="{FF2B5EF4-FFF2-40B4-BE49-F238E27FC236}">
                <a16:creationId xmlns:a16="http://schemas.microsoft.com/office/drawing/2014/main" id="{1336EFED-CB1B-9CFC-768D-19936138B733}"/>
              </a:ext>
            </a:extLst>
          </p:cNvPr>
          <p:cNvSpPr>
            <a:spLocks noChangeAspect="1"/>
          </p:cNvSpPr>
          <p:nvPr/>
        </p:nvSpPr>
        <p:spPr>
          <a:xfrm>
            <a:off x="775718" y="2418660"/>
            <a:ext cx="227523" cy="2275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Bef>
                <a:spcPts val="600"/>
              </a:spcBef>
            </a:pPr>
            <a:r>
              <a:rPr lang="en-US" sz="1100" b="1">
                <a:solidFill>
                  <a:schemeClr val="bg1"/>
                </a:solidFill>
                <a:latin typeface="Arial" panose="020B0604020202020204" pitchFamily="34" charset="0"/>
                <a:cs typeface="Arial" panose="020B0604020202020204" pitchFamily="34" charset="0"/>
                <a:sym typeface="Arial" panose="020B0604020202020204" pitchFamily="34" charset="0"/>
              </a:rPr>
              <a:t>1</a:t>
            </a:r>
          </a:p>
        </p:txBody>
      </p:sp>
      <p:sp>
        <p:nvSpPr>
          <p:cNvPr id="4" name="Rectangle 3">
            <a:extLst>
              <a:ext uri="{FF2B5EF4-FFF2-40B4-BE49-F238E27FC236}">
                <a16:creationId xmlns:a16="http://schemas.microsoft.com/office/drawing/2014/main" id="{D9A6E46D-AE67-009C-7487-AB1813DFB4DB}"/>
              </a:ext>
            </a:extLst>
          </p:cNvPr>
          <p:cNvSpPr/>
          <p:nvPr/>
        </p:nvSpPr>
        <p:spPr>
          <a:xfrm>
            <a:off x="1164447" y="2411362"/>
            <a:ext cx="2239153" cy="165919"/>
          </a:xfrm>
          <a:prstGeom prst="rect">
            <a:avLst/>
          </a:prstGeom>
        </p:spPr>
        <p:txBody>
          <a:bodyPr wrap="square" lIns="0" tIns="0" rIns="0" bIns="0" anchor="t" anchorCtr="0">
            <a:noAutofit/>
          </a:bodyPr>
          <a:lstStyle/>
          <a:p>
            <a:pPr marL="0" indent="0">
              <a:spcAft>
                <a:spcPts val="2400"/>
              </a:spcAft>
              <a:buNone/>
            </a:pPr>
            <a:r>
              <a:rPr lang="en-US" sz="1200"/>
              <a:t>Copy the slide you want to add into your working file</a:t>
            </a:r>
          </a:p>
        </p:txBody>
      </p:sp>
      <p:sp>
        <p:nvSpPr>
          <p:cNvPr id="11" name="Oval 10">
            <a:extLst>
              <a:ext uri="{FF2B5EF4-FFF2-40B4-BE49-F238E27FC236}">
                <a16:creationId xmlns:a16="http://schemas.microsoft.com/office/drawing/2014/main" id="{5AA36FEF-595E-E255-4208-50540B3C3EF9}"/>
              </a:ext>
            </a:extLst>
          </p:cNvPr>
          <p:cNvSpPr>
            <a:spLocks noChangeAspect="1"/>
          </p:cNvSpPr>
          <p:nvPr/>
        </p:nvSpPr>
        <p:spPr>
          <a:xfrm>
            <a:off x="775718" y="3058985"/>
            <a:ext cx="227523" cy="2275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Bef>
                <a:spcPts val="600"/>
              </a:spcBef>
            </a:pPr>
            <a:r>
              <a:rPr lang="en-US" sz="1100" b="1">
                <a:solidFill>
                  <a:schemeClr val="bg1"/>
                </a:solidFill>
                <a:latin typeface="Arial" panose="020B0604020202020204" pitchFamily="34" charset="0"/>
                <a:cs typeface="Arial" panose="020B0604020202020204" pitchFamily="34" charset="0"/>
                <a:sym typeface="Arial" panose="020B0604020202020204" pitchFamily="34" charset="0"/>
              </a:rPr>
              <a:t>2</a:t>
            </a:r>
          </a:p>
        </p:txBody>
      </p:sp>
      <p:sp>
        <p:nvSpPr>
          <p:cNvPr id="12" name="Rectangle 11">
            <a:extLst>
              <a:ext uri="{FF2B5EF4-FFF2-40B4-BE49-F238E27FC236}">
                <a16:creationId xmlns:a16="http://schemas.microsoft.com/office/drawing/2014/main" id="{B0436A77-C646-E891-DE02-69962E4937F9}"/>
              </a:ext>
            </a:extLst>
          </p:cNvPr>
          <p:cNvSpPr/>
          <p:nvPr/>
        </p:nvSpPr>
        <p:spPr>
          <a:xfrm>
            <a:off x="1164448" y="3061212"/>
            <a:ext cx="2239152" cy="205248"/>
          </a:xfrm>
          <a:prstGeom prst="rect">
            <a:avLst/>
          </a:prstGeom>
        </p:spPr>
        <p:txBody>
          <a:bodyPr wrap="square" lIns="0" tIns="0" rIns="0" bIns="0" anchor="t" anchorCtr="0">
            <a:noAutofit/>
          </a:bodyPr>
          <a:lstStyle/>
          <a:p>
            <a:pPr marL="0" indent="0">
              <a:spcAft>
                <a:spcPts val="2400"/>
              </a:spcAft>
              <a:buNone/>
            </a:pPr>
            <a:r>
              <a:rPr lang="en-US" sz="1200"/>
              <a:t>Right-click on the slide navigation pane to show the following paste options and choose “Use Destination Theme”</a:t>
            </a:r>
          </a:p>
        </p:txBody>
      </p:sp>
      <p:pic>
        <p:nvPicPr>
          <p:cNvPr id="14" name="Picture 13">
            <a:extLst>
              <a:ext uri="{FF2B5EF4-FFF2-40B4-BE49-F238E27FC236}">
                <a16:creationId xmlns:a16="http://schemas.microsoft.com/office/drawing/2014/main" id="{AF1ED029-B425-A821-1632-75574AAC4B2E}"/>
              </a:ext>
            </a:extLst>
          </p:cNvPr>
          <p:cNvPicPr>
            <a:picLocks noChangeAspect="1"/>
          </p:cNvPicPr>
          <p:nvPr/>
        </p:nvPicPr>
        <p:blipFill>
          <a:blip r:embed="rId2"/>
          <a:stretch>
            <a:fillRect/>
          </a:stretch>
        </p:blipFill>
        <p:spPr>
          <a:xfrm>
            <a:off x="3819493" y="2864954"/>
            <a:ext cx="1903166" cy="2346143"/>
          </a:xfrm>
          <a:prstGeom prst="rect">
            <a:avLst/>
          </a:prstGeom>
        </p:spPr>
      </p:pic>
      <p:sp>
        <p:nvSpPr>
          <p:cNvPr id="16" name="Rectangle 15">
            <a:extLst>
              <a:ext uri="{FF2B5EF4-FFF2-40B4-BE49-F238E27FC236}">
                <a16:creationId xmlns:a16="http://schemas.microsoft.com/office/drawing/2014/main" id="{935AD2E7-F4A3-B4A2-07DE-85183BD19B89}"/>
              </a:ext>
            </a:extLst>
          </p:cNvPr>
          <p:cNvSpPr/>
          <p:nvPr/>
        </p:nvSpPr>
        <p:spPr>
          <a:xfrm flipH="1">
            <a:off x="4774088" y="3943350"/>
            <a:ext cx="246888" cy="247650"/>
          </a:xfrm>
          <a:prstGeom prst="rect">
            <a:avLst/>
          </a:prstGeom>
          <a:noFill/>
          <a:ln w="127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0FA88930-04FE-5ADA-D138-21F2D0F6C985}"/>
              </a:ext>
            </a:extLst>
          </p:cNvPr>
          <p:cNvGrpSpPr/>
          <p:nvPr/>
        </p:nvGrpSpPr>
        <p:grpSpPr>
          <a:xfrm rot="5400000" flipH="1">
            <a:off x="3408014" y="2739420"/>
            <a:ext cx="213544" cy="2488053"/>
            <a:chOff x="6815138" y="4331318"/>
            <a:chExt cx="561975" cy="191343"/>
          </a:xfrm>
        </p:grpSpPr>
        <p:cxnSp>
          <p:nvCxnSpPr>
            <p:cNvPr id="18" name="Straight Arrow Connector 17">
              <a:extLst>
                <a:ext uri="{FF2B5EF4-FFF2-40B4-BE49-F238E27FC236}">
                  <a16:creationId xmlns:a16="http://schemas.microsoft.com/office/drawing/2014/main" id="{2E76E169-E616-A984-FEF4-57E74C5B6A7C}"/>
                </a:ext>
              </a:extLst>
            </p:cNvPr>
            <p:cNvCxnSpPr>
              <a:cxnSpLocks/>
            </p:cNvCxnSpPr>
            <p:nvPr/>
          </p:nvCxnSpPr>
          <p:spPr>
            <a:xfrm flipV="1">
              <a:off x="6824480" y="4331318"/>
              <a:ext cx="0" cy="191343"/>
            </a:xfrm>
            <a:prstGeom prst="straightConnector1">
              <a:avLst/>
            </a:prstGeom>
            <a:ln w="12700">
              <a:solidFill>
                <a:schemeClr val="accent6"/>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F1F17E2-23E1-40F6-6B88-3D6A388BACD0}"/>
                </a:ext>
              </a:extLst>
            </p:cNvPr>
            <p:cNvCxnSpPr>
              <a:cxnSpLocks/>
            </p:cNvCxnSpPr>
            <p:nvPr/>
          </p:nvCxnSpPr>
          <p:spPr>
            <a:xfrm>
              <a:off x="6815138" y="4522661"/>
              <a:ext cx="561975"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42" name="Group 41">
            <a:extLst>
              <a:ext uri="{FF2B5EF4-FFF2-40B4-BE49-F238E27FC236}">
                <a16:creationId xmlns:a16="http://schemas.microsoft.com/office/drawing/2014/main" id="{03FF1F2A-A846-1167-2FD2-58F3BD72AE5C}"/>
              </a:ext>
            </a:extLst>
          </p:cNvPr>
          <p:cNvGrpSpPr/>
          <p:nvPr/>
        </p:nvGrpSpPr>
        <p:grpSpPr>
          <a:xfrm>
            <a:off x="6487364" y="2411362"/>
            <a:ext cx="2161335" cy="552818"/>
            <a:chOff x="6487364" y="2411362"/>
            <a:chExt cx="2161335" cy="552818"/>
          </a:xfrm>
        </p:grpSpPr>
        <p:sp>
          <p:nvSpPr>
            <p:cNvPr id="20" name="Oval 19">
              <a:extLst>
                <a:ext uri="{FF2B5EF4-FFF2-40B4-BE49-F238E27FC236}">
                  <a16:creationId xmlns:a16="http://schemas.microsoft.com/office/drawing/2014/main" id="{2C630036-253D-5A01-3EAC-403C5373DC6F}"/>
                </a:ext>
              </a:extLst>
            </p:cNvPr>
            <p:cNvSpPr>
              <a:spLocks noChangeAspect="1"/>
            </p:cNvSpPr>
            <p:nvPr/>
          </p:nvSpPr>
          <p:spPr>
            <a:xfrm>
              <a:off x="6487364" y="2418660"/>
              <a:ext cx="227523" cy="2275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Bef>
                  <a:spcPts val="600"/>
                </a:spcBef>
              </a:pPr>
              <a:r>
                <a:rPr lang="en-US" sz="1100" b="1">
                  <a:solidFill>
                    <a:schemeClr val="bg1"/>
                  </a:solidFill>
                  <a:latin typeface="Arial" panose="020B0604020202020204" pitchFamily="34" charset="0"/>
                  <a:cs typeface="Arial" panose="020B0604020202020204" pitchFamily="34" charset="0"/>
                  <a:sym typeface="Arial" panose="020B0604020202020204" pitchFamily="34" charset="0"/>
                </a:rPr>
                <a:t>1</a:t>
              </a:r>
            </a:p>
          </p:txBody>
        </p:sp>
        <p:sp>
          <p:nvSpPr>
            <p:cNvPr id="21" name="Rectangle 20">
              <a:extLst>
                <a:ext uri="{FF2B5EF4-FFF2-40B4-BE49-F238E27FC236}">
                  <a16:creationId xmlns:a16="http://schemas.microsoft.com/office/drawing/2014/main" id="{D7101376-7944-F978-A22C-65F2BEA2A6D1}"/>
                </a:ext>
              </a:extLst>
            </p:cNvPr>
            <p:cNvSpPr/>
            <p:nvPr/>
          </p:nvSpPr>
          <p:spPr>
            <a:xfrm>
              <a:off x="6876093" y="2411362"/>
              <a:ext cx="1772606" cy="552818"/>
            </a:xfrm>
            <a:prstGeom prst="rect">
              <a:avLst/>
            </a:prstGeom>
          </p:spPr>
          <p:txBody>
            <a:bodyPr wrap="square" lIns="0" tIns="0" rIns="0" bIns="0" anchor="t" anchorCtr="0">
              <a:noAutofit/>
            </a:bodyPr>
            <a:lstStyle/>
            <a:p>
              <a:pPr>
                <a:spcAft>
                  <a:spcPts val="2400"/>
                </a:spcAft>
              </a:pPr>
              <a:r>
                <a:rPr lang="en-US" sz="1200"/>
                <a:t>Copy the chart/table you want to add into your working file</a:t>
              </a:r>
            </a:p>
          </p:txBody>
        </p:sp>
      </p:grpSp>
      <p:grpSp>
        <p:nvGrpSpPr>
          <p:cNvPr id="40" name="Group 39">
            <a:extLst>
              <a:ext uri="{FF2B5EF4-FFF2-40B4-BE49-F238E27FC236}">
                <a16:creationId xmlns:a16="http://schemas.microsoft.com/office/drawing/2014/main" id="{7326C41F-0104-1886-6E73-61B505A8DEEA}"/>
              </a:ext>
            </a:extLst>
          </p:cNvPr>
          <p:cNvGrpSpPr/>
          <p:nvPr/>
        </p:nvGrpSpPr>
        <p:grpSpPr>
          <a:xfrm>
            <a:off x="6487364" y="3324453"/>
            <a:ext cx="2161336" cy="552895"/>
            <a:chOff x="6487364" y="3058985"/>
            <a:chExt cx="2161336" cy="552895"/>
          </a:xfrm>
        </p:grpSpPr>
        <p:sp>
          <p:nvSpPr>
            <p:cNvPr id="22" name="Oval 21">
              <a:extLst>
                <a:ext uri="{FF2B5EF4-FFF2-40B4-BE49-F238E27FC236}">
                  <a16:creationId xmlns:a16="http://schemas.microsoft.com/office/drawing/2014/main" id="{93DF3834-B816-6D68-6A23-9C306B0E4121}"/>
                </a:ext>
              </a:extLst>
            </p:cNvPr>
            <p:cNvSpPr>
              <a:spLocks noChangeAspect="1"/>
            </p:cNvSpPr>
            <p:nvPr/>
          </p:nvSpPr>
          <p:spPr>
            <a:xfrm>
              <a:off x="6487364" y="3058985"/>
              <a:ext cx="227523" cy="2275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Bef>
                  <a:spcPts val="600"/>
                </a:spcBef>
              </a:pPr>
              <a:r>
                <a:rPr lang="en-US" sz="1100" b="1">
                  <a:solidFill>
                    <a:schemeClr val="bg1"/>
                  </a:solidFill>
                  <a:latin typeface="Arial" panose="020B0604020202020204" pitchFamily="34" charset="0"/>
                  <a:cs typeface="Arial" panose="020B0604020202020204" pitchFamily="34" charset="0"/>
                  <a:sym typeface="Arial" panose="020B0604020202020204" pitchFamily="34" charset="0"/>
                </a:rPr>
                <a:t>2</a:t>
              </a:r>
            </a:p>
          </p:txBody>
        </p:sp>
        <p:sp>
          <p:nvSpPr>
            <p:cNvPr id="23" name="Rectangle 22">
              <a:extLst>
                <a:ext uri="{FF2B5EF4-FFF2-40B4-BE49-F238E27FC236}">
                  <a16:creationId xmlns:a16="http://schemas.microsoft.com/office/drawing/2014/main" id="{77C6BA51-8441-3D03-5579-FB50353C350E}"/>
                </a:ext>
              </a:extLst>
            </p:cNvPr>
            <p:cNvSpPr/>
            <p:nvPr/>
          </p:nvSpPr>
          <p:spPr>
            <a:xfrm>
              <a:off x="6876094" y="3061212"/>
              <a:ext cx="1772606" cy="550668"/>
            </a:xfrm>
            <a:prstGeom prst="rect">
              <a:avLst/>
            </a:prstGeom>
          </p:spPr>
          <p:txBody>
            <a:bodyPr wrap="square" lIns="0" tIns="0" rIns="0" bIns="0" anchor="t" anchorCtr="0">
              <a:noAutofit/>
            </a:bodyPr>
            <a:lstStyle/>
            <a:p>
              <a:pPr marL="0" indent="0">
                <a:spcAft>
                  <a:spcPts val="2400"/>
                </a:spcAft>
                <a:buNone/>
              </a:pPr>
              <a:r>
                <a:rPr lang="en-US" sz="1200"/>
                <a:t>Paste it on your slide and click on the paste options at the bottom right</a:t>
              </a:r>
            </a:p>
          </p:txBody>
        </p:sp>
      </p:grpSp>
      <p:grpSp>
        <p:nvGrpSpPr>
          <p:cNvPr id="41" name="Group 40">
            <a:extLst>
              <a:ext uri="{FF2B5EF4-FFF2-40B4-BE49-F238E27FC236}">
                <a16:creationId xmlns:a16="http://schemas.microsoft.com/office/drawing/2014/main" id="{F4312702-9995-4034-2049-2C65E39514D2}"/>
              </a:ext>
            </a:extLst>
          </p:cNvPr>
          <p:cNvGrpSpPr/>
          <p:nvPr/>
        </p:nvGrpSpPr>
        <p:grpSpPr>
          <a:xfrm>
            <a:off x="6487364" y="4237620"/>
            <a:ext cx="2161336" cy="387719"/>
            <a:chOff x="6487364" y="4237620"/>
            <a:chExt cx="2161336" cy="387719"/>
          </a:xfrm>
        </p:grpSpPr>
        <p:sp>
          <p:nvSpPr>
            <p:cNvPr id="36" name="Oval 35">
              <a:extLst>
                <a:ext uri="{FF2B5EF4-FFF2-40B4-BE49-F238E27FC236}">
                  <a16:creationId xmlns:a16="http://schemas.microsoft.com/office/drawing/2014/main" id="{68B6D83D-9F5A-6647-9F06-4FBF1EB84C4D}"/>
                </a:ext>
              </a:extLst>
            </p:cNvPr>
            <p:cNvSpPr>
              <a:spLocks noChangeAspect="1"/>
            </p:cNvSpPr>
            <p:nvPr/>
          </p:nvSpPr>
          <p:spPr>
            <a:xfrm>
              <a:off x="6487364" y="4237620"/>
              <a:ext cx="227523" cy="2275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Bef>
                  <a:spcPts val="600"/>
                </a:spcBef>
              </a:pPr>
              <a:r>
                <a:rPr lang="en-US" sz="1100" b="1">
                  <a:solidFill>
                    <a:schemeClr val="bg1"/>
                  </a:solidFill>
                  <a:latin typeface="Arial" panose="020B0604020202020204" pitchFamily="34" charset="0"/>
                  <a:cs typeface="Arial" panose="020B0604020202020204" pitchFamily="34" charset="0"/>
                  <a:sym typeface="Arial" panose="020B0604020202020204" pitchFamily="34" charset="0"/>
                </a:rPr>
                <a:t>3</a:t>
              </a:r>
            </a:p>
          </p:txBody>
        </p:sp>
        <p:sp>
          <p:nvSpPr>
            <p:cNvPr id="37" name="Rectangle 36">
              <a:extLst>
                <a:ext uri="{FF2B5EF4-FFF2-40B4-BE49-F238E27FC236}">
                  <a16:creationId xmlns:a16="http://schemas.microsoft.com/office/drawing/2014/main" id="{5B369CCB-B518-4831-0DD0-DEE197E51DC4}"/>
                </a:ext>
              </a:extLst>
            </p:cNvPr>
            <p:cNvSpPr/>
            <p:nvPr/>
          </p:nvSpPr>
          <p:spPr>
            <a:xfrm>
              <a:off x="6876094" y="4248756"/>
              <a:ext cx="1772606" cy="376583"/>
            </a:xfrm>
            <a:prstGeom prst="rect">
              <a:avLst/>
            </a:prstGeom>
          </p:spPr>
          <p:txBody>
            <a:bodyPr wrap="square" lIns="0" tIns="0" rIns="0" bIns="0" anchor="t" anchorCtr="0">
              <a:noAutofit/>
            </a:bodyPr>
            <a:lstStyle/>
            <a:p>
              <a:pPr marL="0" indent="0">
                <a:spcAft>
                  <a:spcPts val="2400"/>
                </a:spcAft>
                <a:buNone/>
              </a:pPr>
              <a:r>
                <a:rPr lang="en-US" sz="1200"/>
                <a:t>Choose “Use </a:t>
              </a:r>
              <a:br>
                <a:rPr lang="en-US" sz="1200"/>
              </a:br>
              <a:r>
                <a:rPr lang="en-US" sz="1200"/>
                <a:t>Destination Theme”</a:t>
              </a:r>
            </a:p>
          </p:txBody>
        </p:sp>
      </p:grpSp>
      <p:pic>
        <p:nvPicPr>
          <p:cNvPr id="39" name="Picture 38">
            <a:extLst>
              <a:ext uri="{FF2B5EF4-FFF2-40B4-BE49-F238E27FC236}">
                <a16:creationId xmlns:a16="http://schemas.microsoft.com/office/drawing/2014/main" id="{03274EB5-D0EA-86B3-E5A5-675EB90A2DC2}"/>
              </a:ext>
            </a:extLst>
          </p:cNvPr>
          <p:cNvPicPr>
            <a:picLocks noChangeAspect="1"/>
          </p:cNvPicPr>
          <p:nvPr/>
        </p:nvPicPr>
        <p:blipFill>
          <a:blip r:embed="rId3"/>
          <a:stretch>
            <a:fillRect/>
          </a:stretch>
        </p:blipFill>
        <p:spPr>
          <a:xfrm>
            <a:off x="9044068" y="2411362"/>
            <a:ext cx="2392931" cy="2799729"/>
          </a:xfrm>
          <a:prstGeom prst="rect">
            <a:avLst/>
          </a:prstGeom>
          <a:ln w="6350">
            <a:solidFill>
              <a:schemeClr val="bg1">
                <a:lumMod val="85000"/>
              </a:schemeClr>
            </a:solidFill>
          </a:ln>
          <a:effectLst/>
        </p:spPr>
      </p:pic>
      <p:sp>
        <p:nvSpPr>
          <p:cNvPr id="25" name="Rectangle 24">
            <a:extLst>
              <a:ext uri="{FF2B5EF4-FFF2-40B4-BE49-F238E27FC236}">
                <a16:creationId xmlns:a16="http://schemas.microsoft.com/office/drawing/2014/main" id="{3D72149D-6C65-5F24-7C80-2F20971FA1B4}"/>
              </a:ext>
            </a:extLst>
          </p:cNvPr>
          <p:cNvSpPr/>
          <p:nvPr/>
        </p:nvSpPr>
        <p:spPr>
          <a:xfrm flipH="1">
            <a:off x="10808493" y="4931568"/>
            <a:ext cx="189037" cy="185738"/>
          </a:xfrm>
          <a:prstGeom prst="rect">
            <a:avLst/>
          </a:prstGeom>
          <a:noFill/>
          <a:ln w="127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a:extLst>
              <a:ext uri="{FF2B5EF4-FFF2-40B4-BE49-F238E27FC236}">
                <a16:creationId xmlns:a16="http://schemas.microsoft.com/office/drawing/2014/main" id="{BF630AE6-0989-C135-197A-D476E48CC0CB}"/>
              </a:ext>
            </a:extLst>
          </p:cNvPr>
          <p:cNvGrpSpPr/>
          <p:nvPr/>
        </p:nvGrpSpPr>
        <p:grpSpPr>
          <a:xfrm rot="5400000" flipH="1">
            <a:off x="8976403" y="3264757"/>
            <a:ext cx="314632" cy="3224085"/>
            <a:chOff x="6815138" y="4331318"/>
            <a:chExt cx="561975" cy="191343"/>
          </a:xfrm>
        </p:grpSpPr>
        <p:cxnSp>
          <p:nvCxnSpPr>
            <p:cNvPr id="27" name="Straight Arrow Connector 26">
              <a:extLst>
                <a:ext uri="{FF2B5EF4-FFF2-40B4-BE49-F238E27FC236}">
                  <a16:creationId xmlns:a16="http://schemas.microsoft.com/office/drawing/2014/main" id="{CB200FB9-07A0-44CC-A35E-A402A579CBDC}"/>
                </a:ext>
              </a:extLst>
            </p:cNvPr>
            <p:cNvCxnSpPr>
              <a:cxnSpLocks/>
            </p:cNvCxnSpPr>
            <p:nvPr/>
          </p:nvCxnSpPr>
          <p:spPr>
            <a:xfrm flipV="1">
              <a:off x="6824480" y="4331318"/>
              <a:ext cx="0" cy="191343"/>
            </a:xfrm>
            <a:prstGeom prst="straightConnector1">
              <a:avLst/>
            </a:prstGeom>
            <a:ln w="12700">
              <a:solidFill>
                <a:schemeClr val="accent6"/>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5F5FE489-141A-64F7-1C0A-70F87C8D2111}"/>
                </a:ext>
              </a:extLst>
            </p:cNvPr>
            <p:cNvCxnSpPr>
              <a:cxnSpLocks/>
            </p:cNvCxnSpPr>
            <p:nvPr/>
          </p:nvCxnSpPr>
          <p:spPr>
            <a:xfrm>
              <a:off x="6815138" y="4522661"/>
              <a:ext cx="561975"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24" name="Group 23">
            <a:extLst>
              <a:ext uri="{FF2B5EF4-FFF2-40B4-BE49-F238E27FC236}">
                <a16:creationId xmlns:a16="http://schemas.microsoft.com/office/drawing/2014/main" id="{ECD7A99E-BB76-5A42-9DAE-CEEE0B0DED0F}"/>
              </a:ext>
            </a:extLst>
          </p:cNvPr>
          <p:cNvGrpSpPr/>
          <p:nvPr/>
        </p:nvGrpSpPr>
        <p:grpSpPr>
          <a:xfrm>
            <a:off x="9670256" y="0"/>
            <a:ext cx="2062163" cy="316704"/>
            <a:chOff x="9670256" y="0"/>
            <a:chExt cx="2062163" cy="316704"/>
          </a:xfrm>
        </p:grpSpPr>
        <p:sp>
          <p:nvSpPr>
            <p:cNvPr id="5" name="Rectangle: Top Corners Rounded 4">
              <a:extLst>
                <a:ext uri="{FF2B5EF4-FFF2-40B4-BE49-F238E27FC236}">
                  <a16:creationId xmlns:a16="http://schemas.microsoft.com/office/drawing/2014/main" id="{525D564B-C2B3-651C-31B3-3072C1773F46}"/>
                </a:ext>
              </a:extLst>
            </p:cNvPr>
            <p:cNvSpPr/>
            <p:nvPr/>
          </p:nvSpPr>
          <p:spPr>
            <a:xfrm flipV="1">
              <a:off x="9670256" y="0"/>
              <a:ext cx="2062163" cy="316704"/>
            </a:xfrm>
            <a:prstGeom prst="round2Same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nvGrpSpPr>
            <p:cNvPr id="10" name="Group 9">
              <a:extLst>
                <a:ext uri="{FF2B5EF4-FFF2-40B4-BE49-F238E27FC236}">
                  <a16:creationId xmlns:a16="http://schemas.microsoft.com/office/drawing/2014/main" id="{E7D5B1F9-C5C4-08CF-0848-AA2CA6A766E0}"/>
                </a:ext>
              </a:extLst>
            </p:cNvPr>
            <p:cNvGrpSpPr/>
            <p:nvPr/>
          </p:nvGrpSpPr>
          <p:grpSpPr>
            <a:xfrm>
              <a:off x="9786397" y="53236"/>
              <a:ext cx="1829882" cy="210233"/>
              <a:chOff x="9784214" y="53236"/>
              <a:chExt cx="1829882" cy="210233"/>
            </a:xfrm>
          </p:grpSpPr>
          <p:sp>
            <p:nvSpPr>
              <p:cNvPr id="13" name="Rectangle 12">
                <a:extLst>
                  <a:ext uri="{FF2B5EF4-FFF2-40B4-BE49-F238E27FC236}">
                    <a16:creationId xmlns:a16="http://schemas.microsoft.com/office/drawing/2014/main" id="{52C844EA-6FBA-A6D9-EA24-9FF2FF35C418}"/>
                  </a:ext>
                </a:extLst>
              </p:cNvPr>
              <p:cNvSpPr/>
              <p:nvPr/>
            </p:nvSpPr>
            <p:spPr>
              <a:xfrm>
                <a:off x="10084792" y="81407"/>
                <a:ext cx="1529304" cy="153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spcBef>
                    <a:spcPts val="600"/>
                  </a:spcBef>
                </a:pPr>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PowerPoint Best Practices</a:t>
                </a:r>
              </a:p>
            </p:txBody>
          </p:sp>
          <p:sp>
            <p:nvSpPr>
              <p:cNvPr id="15" name="Oval 14">
                <a:extLst>
                  <a:ext uri="{FF2B5EF4-FFF2-40B4-BE49-F238E27FC236}">
                    <a16:creationId xmlns:a16="http://schemas.microsoft.com/office/drawing/2014/main" id="{EBAA08CE-022F-98FC-C841-D5009DC9062B}"/>
                  </a:ext>
                </a:extLst>
              </p:cNvPr>
              <p:cNvSpPr/>
              <p:nvPr/>
            </p:nvSpPr>
            <p:spPr>
              <a:xfrm>
                <a:off x="9784214" y="53236"/>
                <a:ext cx="210233" cy="2102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b="1">
                    <a:solidFill>
                      <a:schemeClr val="bg1"/>
                    </a:solidFill>
                    <a:latin typeface="Arial" panose="020B0604020202020204" pitchFamily="34" charset="0"/>
                    <a:cs typeface="Arial" panose="020B0604020202020204" pitchFamily="34" charset="0"/>
                    <a:sym typeface="Arial" panose="020B0604020202020204" pitchFamily="34" charset="0"/>
                  </a:rPr>
                  <a:t>02</a:t>
                </a:r>
              </a:p>
            </p:txBody>
          </p:sp>
        </p:grpSp>
      </p:grpSp>
      <p:sp>
        <p:nvSpPr>
          <p:cNvPr id="38" name="Rectangle 37">
            <a:extLst>
              <a:ext uri="{FF2B5EF4-FFF2-40B4-BE49-F238E27FC236}">
                <a16:creationId xmlns:a16="http://schemas.microsoft.com/office/drawing/2014/main" id="{AD9E8A2D-CEB6-484D-BC16-A100552FBBE2}"/>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44" name="Picture 43">
            <a:extLst>
              <a:ext uri="{FF2B5EF4-FFF2-40B4-BE49-F238E27FC236}">
                <a16:creationId xmlns:a16="http://schemas.microsoft.com/office/drawing/2014/main" id="{93F11C90-8B73-498B-ACBF-C8466E72812D}"/>
              </a:ext>
            </a:extLst>
          </p:cNvPr>
          <p:cNvPicPr>
            <a:picLocks noChangeAspect="1"/>
          </p:cNvPicPr>
          <p:nvPr/>
        </p:nvPicPr>
        <p:blipFill rotWithShape="1">
          <a:blip r:embed="rId4"/>
          <a:srcRect l="14512" t="40185" r="12821" b="29263"/>
          <a:stretch/>
        </p:blipFill>
        <p:spPr>
          <a:xfrm>
            <a:off x="430210" y="6187424"/>
            <a:ext cx="1792394" cy="593530"/>
          </a:xfrm>
          <a:prstGeom prst="rect">
            <a:avLst/>
          </a:prstGeom>
        </p:spPr>
      </p:pic>
    </p:spTree>
    <p:extLst>
      <p:ext uri="{BB962C8B-B14F-4D97-AF65-F5344CB8AC3E}">
        <p14:creationId xmlns:p14="http://schemas.microsoft.com/office/powerpoint/2010/main" val="1622612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4E17AB-4E47-10BF-C0F2-44212A508254}"/>
            </a:ext>
          </a:extLst>
        </p:cNvPr>
        <p:cNvGrpSpPr/>
        <p:nvPr/>
      </p:nvGrpSpPr>
      <p:grpSpPr>
        <a:xfrm>
          <a:off x="0" y="0"/>
          <a:ext cx="0" cy="0"/>
          <a:chOff x="0" y="0"/>
          <a:chExt cx="0" cy="0"/>
        </a:xfrm>
      </p:grpSpPr>
      <p:sp>
        <p:nvSpPr>
          <p:cNvPr id="65" name="Zaoblený obdélník 13">
            <a:extLst>
              <a:ext uri="{FF2B5EF4-FFF2-40B4-BE49-F238E27FC236}">
                <a16:creationId xmlns:a16="http://schemas.microsoft.com/office/drawing/2014/main" id="{D730C8F4-AB79-AB39-B513-0750B47EB9B4}"/>
              </a:ext>
            </a:extLst>
          </p:cNvPr>
          <p:cNvSpPr/>
          <p:nvPr/>
        </p:nvSpPr>
        <p:spPr>
          <a:xfrm>
            <a:off x="455614" y="1371600"/>
            <a:ext cx="6074010" cy="4638899"/>
          </a:xfrm>
          <a:prstGeom prst="roundRect">
            <a:avLst>
              <a:gd name="adj" fmla="val 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spcAft>
                <a:spcPts val="2400"/>
              </a:spcAft>
              <a:buFont typeface="Arial" panose="020B0604020202020204" pitchFamily="34" charset="0"/>
              <a:buChar char="•"/>
            </a:pPr>
            <a:r>
              <a:rPr lang="en-US" sz="2000"/>
              <a:t>Edit the Master slide at the very top of the deck and update the footer below. This should update the footer across all slides.</a:t>
            </a:r>
          </a:p>
        </p:txBody>
      </p:sp>
      <p:sp>
        <p:nvSpPr>
          <p:cNvPr id="2" name="Title 1">
            <a:extLst>
              <a:ext uri="{FF2B5EF4-FFF2-40B4-BE49-F238E27FC236}">
                <a16:creationId xmlns:a16="http://schemas.microsoft.com/office/drawing/2014/main" id="{98D153D8-8583-0121-0BDD-1F07B4885507}"/>
              </a:ext>
            </a:extLst>
          </p:cNvPr>
          <p:cNvSpPr>
            <a:spLocks noGrp="1"/>
          </p:cNvSpPr>
          <p:nvPr>
            <p:ph type="title"/>
          </p:nvPr>
        </p:nvSpPr>
        <p:spPr>
          <a:xfrm>
            <a:off x="455613" y="474663"/>
            <a:ext cx="11277600" cy="457200"/>
          </a:xfrm>
        </p:spPr>
        <p:txBody>
          <a:bodyPr/>
          <a:lstStyle/>
          <a:p>
            <a:r>
              <a:rPr lang="en-US"/>
              <a:t>Instructions/Tips​</a:t>
            </a:r>
          </a:p>
        </p:txBody>
      </p:sp>
      <p:sp>
        <p:nvSpPr>
          <p:cNvPr id="6" name="Rectangle 5">
            <a:extLst>
              <a:ext uri="{FF2B5EF4-FFF2-40B4-BE49-F238E27FC236}">
                <a16:creationId xmlns:a16="http://schemas.microsoft.com/office/drawing/2014/main" id="{A6751171-E0AE-C86E-BFC7-E78D57379BCB}"/>
              </a:ext>
            </a:extLst>
          </p:cNvPr>
          <p:cNvSpPr/>
          <p:nvPr/>
        </p:nvSpPr>
        <p:spPr>
          <a:xfrm>
            <a:off x="751828" y="1633570"/>
            <a:ext cx="4949635" cy="2462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spcBef>
                <a:spcPts val="1200"/>
              </a:spcBef>
            </a:pPr>
            <a:r>
              <a:rPr lang="en-US" sz="1600" b="1">
                <a:solidFill>
                  <a:schemeClr val="tx1"/>
                </a:solidFill>
                <a:latin typeface="Arial" panose="020B0604020202020204" pitchFamily="34" charset="0"/>
                <a:cs typeface="Arial" panose="020B0604020202020204" pitchFamily="34" charset="0"/>
                <a:sym typeface="Arial" panose="020B0604020202020204" pitchFamily="34" charset="0"/>
              </a:rPr>
              <a:t>How to update the footer based on your needs</a:t>
            </a:r>
          </a:p>
        </p:txBody>
      </p:sp>
      <p:grpSp>
        <p:nvGrpSpPr>
          <p:cNvPr id="24" name="Group 23">
            <a:extLst>
              <a:ext uri="{FF2B5EF4-FFF2-40B4-BE49-F238E27FC236}">
                <a16:creationId xmlns:a16="http://schemas.microsoft.com/office/drawing/2014/main" id="{ECD7A99E-BB76-5A42-9DAE-CEEE0B0DED0F}"/>
              </a:ext>
            </a:extLst>
          </p:cNvPr>
          <p:cNvGrpSpPr/>
          <p:nvPr/>
        </p:nvGrpSpPr>
        <p:grpSpPr>
          <a:xfrm>
            <a:off x="9670256" y="0"/>
            <a:ext cx="2062163" cy="316704"/>
            <a:chOff x="9670256" y="0"/>
            <a:chExt cx="2062163" cy="316704"/>
          </a:xfrm>
        </p:grpSpPr>
        <p:sp>
          <p:nvSpPr>
            <p:cNvPr id="5" name="Rectangle: Top Corners Rounded 4">
              <a:extLst>
                <a:ext uri="{FF2B5EF4-FFF2-40B4-BE49-F238E27FC236}">
                  <a16:creationId xmlns:a16="http://schemas.microsoft.com/office/drawing/2014/main" id="{525D564B-C2B3-651C-31B3-3072C1773F46}"/>
                </a:ext>
              </a:extLst>
            </p:cNvPr>
            <p:cNvSpPr/>
            <p:nvPr/>
          </p:nvSpPr>
          <p:spPr>
            <a:xfrm flipV="1">
              <a:off x="9670256" y="0"/>
              <a:ext cx="2062163" cy="316704"/>
            </a:xfrm>
            <a:prstGeom prst="round2Same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nvGrpSpPr>
            <p:cNvPr id="10" name="Group 9">
              <a:extLst>
                <a:ext uri="{FF2B5EF4-FFF2-40B4-BE49-F238E27FC236}">
                  <a16:creationId xmlns:a16="http://schemas.microsoft.com/office/drawing/2014/main" id="{E7D5B1F9-C5C4-08CF-0848-AA2CA6A766E0}"/>
                </a:ext>
              </a:extLst>
            </p:cNvPr>
            <p:cNvGrpSpPr/>
            <p:nvPr/>
          </p:nvGrpSpPr>
          <p:grpSpPr>
            <a:xfrm>
              <a:off x="9786397" y="53236"/>
              <a:ext cx="1829882" cy="210233"/>
              <a:chOff x="9784214" y="53236"/>
              <a:chExt cx="1829882" cy="210233"/>
            </a:xfrm>
          </p:grpSpPr>
          <p:sp>
            <p:nvSpPr>
              <p:cNvPr id="13" name="Rectangle 12">
                <a:extLst>
                  <a:ext uri="{FF2B5EF4-FFF2-40B4-BE49-F238E27FC236}">
                    <a16:creationId xmlns:a16="http://schemas.microsoft.com/office/drawing/2014/main" id="{52C844EA-6FBA-A6D9-EA24-9FF2FF35C418}"/>
                  </a:ext>
                </a:extLst>
              </p:cNvPr>
              <p:cNvSpPr/>
              <p:nvPr/>
            </p:nvSpPr>
            <p:spPr>
              <a:xfrm>
                <a:off x="10084792" y="81407"/>
                <a:ext cx="1529304" cy="153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spcBef>
                    <a:spcPts val="600"/>
                  </a:spcBef>
                </a:pPr>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PowerPoint Best Practices</a:t>
                </a:r>
              </a:p>
            </p:txBody>
          </p:sp>
          <p:sp>
            <p:nvSpPr>
              <p:cNvPr id="15" name="Oval 14">
                <a:extLst>
                  <a:ext uri="{FF2B5EF4-FFF2-40B4-BE49-F238E27FC236}">
                    <a16:creationId xmlns:a16="http://schemas.microsoft.com/office/drawing/2014/main" id="{EBAA08CE-022F-98FC-C841-D5009DC9062B}"/>
                  </a:ext>
                </a:extLst>
              </p:cNvPr>
              <p:cNvSpPr/>
              <p:nvPr/>
            </p:nvSpPr>
            <p:spPr>
              <a:xfrm>
                <a:off x="9784214" y="53236"/>
                <a:ext cx="210233" cy="2102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b="1">
                    <a:solidFill>
                      <a:schemeClr val="bg1"/>
                    </a:solidFill>
                    <a:latin typeface="Arial" panose="020B0604020202020204" pitchFamily="34" charset="0"/>
                    <a:cs typeface="Arial" panose="020B0604020202020204" pitchFamily="34" charset="0"/>
                    <a:sym typeface="Arial" panose="020B0604020202020204" pitchFamily="34" charset="0"/>
                  </a:rPr>
                  <a:t>02</a:t>
                </a:r>
              </a:p>
            </p:txBody>
          </p:sp>
        </p:grpSp>
      </p:grpSp>
      <p:sp>
        <p:nvSpPr>
          <p:cNvPr id="3" name="Rectangle 2">
            <a:extLst>
              <a:ext uri="{FF2B5EF4-FFF2-40B4-BE49-F238E27FC236}">
                <a16:creationId xmlns:a16="http://schemas.microsoft.com/office/drawing/2014/main" id="{6F8B6EC1-82C3-C611-6EDC-9D289FEAB757}"/>
              </a:ext>
            </a:extLst>
          </p:cNvPr>
          <p:cNvSpPr/>
          <p:nvPr/>
        </p:nvSpPr>
        <p:spPr>
          <a:xfrm>
            <a:off x="3925229" y="2194686"/>
            <a:ext cx="1538707" cy="246212"/>
          </a:xfrm>
          <a:prstGeom prst="rect">
            <a:avLst/>
          </a:prstGeom>
        </p:spPr>
        <p:txBody>
          <a:bodyPr wrap="square" lIns="0" tIns="0" rIns="0" bIns="0" anchor="t" anchorCtr="0">
            <a:noAutofit/>
          </a:bodyPr>
          <a:lstStyle/>
          <a:p>
            <a:pPr>
              <a:spcAft>
                <a:spcPts val="2400"/>
              </a:spcAft>
            </a:pPr>
            <a:r>
              <a:rPr lang="en-US" sz="900"/>
              <a:t>Go to </a:t>
            </a:r>
            <a:r>
              <a:rPr lang="en-US" sz="900" b="1"/>
              <a:t>View &gt; Slide Master </a:t>
            </a:r>
            <a:r>
              <a:rPr lang="en-US" sz="900"/>
              <a:t>in the top navigation</a:t>
            </a:r>
          </a:p>
        </p:txBody>
      </p:sp>
      <p:cxnSp>
        <p:nvCxnSpPr>
          <p:cNvPr id="8" name="Straight Connector 7">
            <a:extLst>
              <a:ext uri="{FF2B5EF4-FFF2-40B4-BE49-F238E27FC236}">
                <a16:creationId xmlns:a16="http://schemas.microsoft.com/office/drawing/2014/main" id="{5EB213CC-0EFD-0FE2-30F2-19299C06E3D6}"/>
              </a:ext>
            </a:extLst>
          </p:cNvPr>
          <p:cNvCxnSpPr>
            <a:cxnSpLocks/>
          </p:cNvCxnSpPr>
          <p:nvPr/>
        </p:nvCxnSpPr>
        <p:spPr>
          <a:xfrm flipH="1">
            <a:off x="619348" y="3733271"/>
            <a:ext cx="5196415" cy="0"/>
          </a:xfrm>
          <a:prstGeom prst="line">
            <a:avLst/>
          </a:prstGeom>
          <a:ln w="6350" cap="rnd">
            <a:solidFill>
              <a:schemeClr val="accent1"/>
            </a:solidFill>
            <a:prstDash val="solid"/>
            <a:round/>
            <a:headEnd type="none" w="med" len="med"/>
            <a:tailEnd type="none" w="sm" len="sm"/>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7E00CED-04B1-0E1E-AEC8-D35FA901CB1C}"/>
              </a:ext>
            </a:extLst>
          </p:cNvPr>
          <p:cNvSpPr txBox="1"/>
          <p:nvPr/>
        </p:nvSpPr>
        <p:spPr>
          <a:xfrm>
            <a:off x="3925229" y="3901168"/>
            <a:ext cx="2563676" cy="2534027"/>
          </a:xfrm>
          <a:prstGeom prst="rect">
            <a:avLst/>
          </a:prstGeom>
          <a:noFill/>
        </p:spPr>
        <p:txBody>
          <a:bodyPr wrap="square" lIns="0">
            <a:spAutoFit/>
          </a:bodyPr>
          <a:lstStyle/>
          <a:p>
            <a:pPr marR="0" lvl="0" algn="l" defTabSz="914400" rtl="0" eaLnBrk="1" fontAlgn="auto" latinLnBrk="0" hangingPunct="1">
              <a:spcAft>
                <a:spcPts val="1000"/>
              </a:spcAft>
              <a:buClrTx/>
              <a:buSzTx/>
              <a:tabLst/>
              <a:defRPr/>
            </a:pPr>
            <a:r>
              <a:rPr kumimoji="0" lang="en-US" sz="900" b="0" i="0" u="none" strike="noStrike" kern="1200" cap="none" spc="0" normalizeH="0" baseline="0" noProof="0">
                <a:ln>
                  <a:noFill/>
                </a:ln>
                <a:solidFill>
                  <a:srgbClr val="033651"/>
                </a:solidFill>
                <a:effectLst/>
                <a:uLnTx/>
                <a:uFillTx/>
                <a:latin typeface="Arial" panose="020B0604020202020204"/>
                <a:ea typeface="+mn-ea"/>
                <a:cs typeface="+mn-cs"/>
              </a:rPr>
              <a:t>Edit the Master slide at the very top of the deck and update the footer below. This will update the footer across all slides*</a:t>
            </a:r>
          </a:p>
          <a:p>
            <a:pPr marR="0" lvl="0" algn="l" defTabSz="914400" rtl="0" eaLnBrk="1" fontAlgn="auto" latinLnBrk="0" hangingPunct="1">
              <a:spcAft>
                <a:spcPts val="1000"/>
              </a:spcAft>
              <a:buClrTx/>
              <a:buSzTx/>
              <a:tabLst/>
              <a:defRPr/>
            </a:pPr>
            <a:r>
              <a:rPr lang="en-US" sz="900" b="1">
                <a:solidFill>
                  <a:schemeClr val="tx1"/>
                </a:solidFill>
                <a:latin typeface="Arial" panose="020B0604020202020204" pitchFamily="34" charset="0"/>
                <a:cs typeface="Arial" panose="020B0604020202020204" pitchFamily="34" charset="0"/>
                <a:sym typeface="Arial" panose="020B0604020202020204" pitchFamily="34" charset="0"/>
              </a:rPr>
              <a:t>*Note: </a:t>
            </a:r>
            <a:r>
              <a:rPr lang="en-US" sz="900">
                <a:solidFill>
                  <a:schemeClr val="tx1"/>
                </a:solidFill>
              </a:rPr>
              <a:t>Some layouts require a shape to sit above the footer, for example, split-screen backgrounds or full-bleed editable images.</a:t>
            </a:r>
          </a:p>
          <a:p>
            <a:pPr>
              <a:spcAft>
                <a:spcPts val="1000"/>
              </a:spcAft>
            </a:pPr>
            <a:r>
              <a:rPr lang="en-US" sz="900">
                <a:solidFill>
                  <a:schemeClr val="tx1"/>
                </a:solidFill>
              </a:rPr>
              <a:t>In these cases, the footer must be manually updated in the Slide Master</a:t>
            </a:r>
            <a:r>
              <a:rPr lang="en-US" sz="900" b="1">
                <a:solidFill>
                  <a:schemeClr val="tx1"/>
                </a:solidFill>
              </a:rPr>
              <a:t>. </a:t>
            </a:r>
            <a:r>
              <a:rPr lang="en-US" sz="900">
                <a:solidFill>
                  <a:schemeClr val="tx1"/>
                </a:solidFill>
              </a:rPr>
              <a:t>To do this, </a:t>
            </a:r>
            <a:r>
              <a:rPr lang="en-US" sz="900" b="1">
                <a:solidFill>
                  <a:schemeClr val="tx1"/>
                </a:solidFill>
              </a:rPr>
              <a:t>copy</a:t>
            </a:r>
            <a:r>
              <a:rPr lang="en-US" sz="900">
                <a:solidFill>
                  <a:schemeClr val="tx1"/>
                </a:solidFill>
              </a:rPr>
              <a:t> the footer from the top-level Master Slide and </a:t>
            </a:r>
            <a:r>
              <a:rPr lang="en-US" sz="900" b="1">
                <a:solidFill>
                  <a:schemeClr val="tx1"/>
                </a:solidFill>
              </a:rPr>
              <a:t>paste</a:t>
            </a:r>
            <a:r>
              <a:rPr lang="en-US" sz="900">
                <a:solidFill>
                  <a:schemeClr val="tx1"/>
                </a:solidFill>
              </a:rPr>
              <a:t> it into the affected layout(s) below.</a:t>
            </a:r>
            <a:endParaRPr lang="en-US" sz="900">
              <a:solidFill>
                <a:schemeClr val="tx1"/>
              </a:solidFill>
              <a:latin typeface="Arial" panose="020B0604020202020204" pitchFamily="34" charset="0"/>
              <a:cs typeface="Arial" panose="020B0604020202020204" pitchFamily="34" charset="0"/>
              <a:sym typeface="Arial" panose="020B0604020202020204" pitchFamily="34" charset="0"/>
            </a:endParaRPr>
          </a:p>
          <a:p>
            <a:pPr marR="0" lvl="0" algn="l" defTabSz="914400" rtl="0" eaLnBrk="1" fontAlgn="auto" latinLnBrk="0" hangingPunct="1">
              <a:lnSpc>
                <a:spcPct val="100000"/>
              </a:lnSpc>
              <a:spcAft>
                <a:spcPts val="1000"/>
              </a:spcAft>
              <a:buClrTx/>
              <a:buSzTx/>
              <a:tabLst/>
              <a:defRPr/>
            </a:pPr>
            <a:endParaRPr kumimoji="0" lang="en-US" sz="900" b="0" i="0" u="none" strike="noStrike" kern="1200" cap="none" spc="0" normalizeH="0" baseline="0" noProof="0">
              <a:ln>
                <a:noFill/>
              </a:ln>
              <a:solidFill>
                <a:srgbClr val="033651"/>
              </a:solidFill>
              <a:effectLst/>
              <a:uLnTx/>
              <a:uFillTx/>
              <a:latin typeface="Arial" panose="020B0604020202020204"/>
              <a:ea typeface="+mn-ea"/>
              <a:cs typeface="+mn-cs"/>
            </a:endParaRPr>
          </a:p>
          <a:p>
            <a:pPr marR="0" lvl="0" algn="l" defTabSz="914400" rtl="0" eaLnBrk="1" fontAlgn="auto" latinLnBrk="0" hangingPunct="1">
              <a:lnSpc>
                <a:spcPct val="100000"/>
              </a:lnSpc>
              <a:spcAft>
                <a:spcPts val="1000"/>
              </a:spcAft>
              <a:buClrTx/>
              <a:buSzTx/>
              <a:tabLst/>
              <a:defRPr/>
            </a:pPr>
            <a:endParaRPr lang="en-US" sz="900">
              <a:solidFill>
                <a:srgbClr val="033651"/>
              </a:solidFill>
              <a:latin typeface="Arial" panose="020B0604020202020204"/>
            </a:endParaRPr>
          </a:p>
          <a:p>
            <a:pPr marR="0" lvl="0" algn="l" defTabSz="914400" rtl="0" eaLnBrk="1" fontAlgn="auto" latinLnBrk="0" hangingPunct="1">
              <a:lnSpc>
                <a:spcPct val="100000"/>
              </a:lnSpc>
              <a:spcAft>
                <a:spcPts val="1000"/>
              </a:spcAft>
              <a:buClrTx/>
              <a:buSzTx/>
              <a:tabLst/>
              <a:defRPr/>
            </a:pPr>
            <a:endParaRPr kumimoji="0" lang="en-US" sz="900" b="0" i="0" u="none" strike="noStrike" kern="1200" cap="none" spc="0" normalizeH="0" baseline="0" noProof="0">
              <a:ln>
                <a:noFill/>
              </a:ln>
              <a:solidFill>
                <a:srgbClr val="033651"/>
              </a:solidFill>
              <a:effectLst/>
              <a:uLnTx/>
              <a:uFillTx/>
              <a:latin typeface="Arial" panose="020B0604020202020204"/>
              <a:ea typeface="+mn-ea"/>
              <a:cs typeface="+mn-cs"/>
            </a:endParaRPr>
          </a:p>
        </p:txBody>
      </p:sp>
      <p:grpSp>
        <p:nvGrpSpPr>
          <p:cNvPr id="9" name="Group 8">
            <a:extLst>
              <a:ext uri="{FF2B5EF4-FFF2-40B4-BE49-F238E27FC236}">
                <a16:creationId xmlns:a16="http://schemas.microsoft.com/office/drawing/2014/main" id="{3820C7D2-5188-2304-702E-B422278083F1}"/>
              </a:ext>
            </a:extLst>
          </p:cNvPr>
          <p:cNvGrpSpPr/>
          <p:nvPr/>
        </p:nvGrpSpPr>
        <p:grpSpPr>
          <a:xfrm>
            <a:off x="741761" y="2027949"/>
            <a:ext cx="3020613" cy="1503975"/>
            <a:chOff x="732970" y="2141749"/>
            <a:chExt cx="2156820" cy="1073890"/>
          </a:xfrm>
        </p:grpSpPr>
        <p:pic>
          <p:nvPicPr>
            <p:cNvPr id="22" name="Picture 21">
              <a:extLst>
                <a:ext uri="{FF2B5EF4-FFF2-40B4-BE49-F238E27FC236}">
                  <a16:creationId xmlns:a16="http://schemas.microsoft.com/office/drawing/2014/main" id="{C6AAD58C-7BA2-77B7-E844-4D4EBF2AD3C5}"/>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2970" y="2141749"/>
              <a:ext cx="2156820" cy="457372"/>
            </a:xfrm>
            <a:prstGeom prst="rect">
              <a:avLst/>
            </a:prstGeom>
          </p:spPr>
        </p:pic>
        <p:pic>
          <p:nvPicPr>
            <p:cNvPr id="25" name="Picture 24">
              <a:extLst>
                <a:ext uri="{FF2B5EF4-FFF2-40B4-BE49-F238E27FC236}">
                  <a16:creationId xmlns:a16="http://schemas.microsoft.com/office/drawing/2014/main" id="{632496C7-75FF-DBC7-B2C7-D75776307788}"/>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63783" y="2640394"/>
              <a:ext cx="345148" cy="575245"/>
            </a:xfrm>
            <a:prstGeom prst="rect">
              <a:avLst/>
            </a:prstGeom>
          </p:spPr>
        </p:pic>
        <p:cxnSp>
          <p:nvCxnSpPr>
            <p:cNvPr id="31" name="Elbow Connector 30">
              <a:extLst>
                <a:ext uri="{FF2B5EF4-FFF2-40B4-BE49-F238E27FC236}">
                  <a16:creationId xmlns:a16="http://schemas.microsoft.com/office/drawing/2014/main" id="{9E425B42-FE94-B98B-A5CE-79F7CF1099BA}"/>
                </a:ext>
              </a:extLst>
            </p:cNvPr>
            <p:cNvCxnSpPr>
              <a:cxnSpLocks/>
            </p:cNvCxnSpPr>
            <p:nvPr/>
          </p:nvCxnSpPr>
          <p:spPr>
            <a:xfrm rot="10800000">
              <a:off x="810915" y="2599120"/>
              <a:ext cx="254000" cy="461948"/>
            </a:xfrm>
            <a:prstGeom prst="bentConnector2">
              <a:avLst/>
            </a:prstGeom>
            <a:ln w="12700" cmpd="sng">
              <a:solidFill>
                <a:schemeClr val="accent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3" name="Zaoblený obdélník 13">
            <a:extLst>
              <a:ext uri="{FF2B5EF4-FFF2-40B4-BE49-F238E27FC236}">
                <a16:creationId xmlns:a16="http://schemas.microsoft.com/office/drawing/2014/main" id="{DC68AE1E-F531-BAF9-3245-C58E7E782E66}"/>
              </a:ext>
            </a:extLst>
          </p:cNvPr>
          <p:cNvSpPr/>
          <p:nvPr/>
        </p:nvSpPr>
        <p:spPr>
          <a:xfrm>
            <a:off x="6692478" y="1371600"/>
            <a:ext cx="5174755" cy="4638899"/>
          </a:xfrm>
          <a:prstGeom prst="roundRect">
            <a:avLst>
              <a:gd name="adj" fmla="val 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spcAft>
                <a:spcPts val="2400"/>
              </a:spcAft>
              <a:buFont typeface="Arial" panose="020B0604020202020204" pitchFamily="34" charset="0"/>
              <a:buChar char="•"/>
            </a:pPr>
            <a:r>
              <a:rPr lang="en-US" sz="2000"/>
              <a:t>Edit the Master slide at the very top of the deck and update the footer below. This should update the footer across all slides.</a:t>
            </a:r>
          </a:p>
        </p:txBody>
      </p:sp>
      <p:sp>
        <p:nvSpPr>
          <p:cNvPr id="26" name="Rectangle 25">
            <a:extLst>
              <a:ext uri="{FF2B5EF4-FFF2-40B4-BE49-F238E27FC236}">
                <a16:creationId xmlns:a16="http://schemas.microsoft.com/office/drawing/2014/main" id="{7454F7F6-3CDF-C264-0352-5D1827E66DBD}"/>
              </a:ext>
            </a:extLst>
          </p:cNvPr>
          <p:cNvSpPr/>
          <p:nvPr/>
        </p:nvSpPr>
        <p:spPr>
          <a:xfrm>
            <a:off x="6969537" y="1633570"/>
            <a:ext cx="4949635" cy="2462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spcBef>
                <a:spcPts val="1200"/>
              </a:spcBef>
            </a:pPr>
            <a:r>
              <a:rPr lang="en-US" sz="1600" b="1">
                <a:solidFill>
                  <a:schemeClr val="tx1"/>
                </a:solidFill>
                <a:latin typeface="Arial" panose="020B0604020202020204" pitchFamily="34" charset="0"/>
                <a:cs typeface="Arial" panose="020B0604020202020204" pitchFamily="34" charset="0"/>
                <a:sym typeface="Arial" panose="020B0604020202020204" pitchFamily="34" charset="0"/>
              </a:rPr>
              <a:t>Footer Options</a:t>
            </a:r>
          </a:p>
        </p:txBody>
      </p:sp>
      <p:sp>
        <p:nvSpPr>
          <p:cNvPr id="29" name="Rectangle 28">
            <a:extLst>
              <a:ext uri="{FF2B5EF4-FFF2-40B4-BE49-F238E27FC236}">
                <a16:creationId xmlns:a16="http://schemas.microsoft.com/office/drawing/2014/main" id="{77CE96C4-27FA-3818-1E89-D0DD7F9B7859}"/>
              </a:ext>
            </a:extLst>
          </p:cNvPr>
          <p:cNvSpPr/>
          <p:nvPr/>
        </p:nvSpPr>
        <p:spPr>
          <a:xfrm>
            <a:off x="6969536" y="1962709"/>
            <a:ext cx="3465590" cy="215261"/>
          </a:xfrm>
          <a:prstGeom prst="rect">
            <a:avLst/>
          </a:prstGeom>
        </p:spPr>
        <p:txBody>
          <a:bodyPr wrap="square" lIns="0" tIns="0" rIns="0" bIns="0" anchor="t" anchorCtr="0">
            <a:noAutofit/>
          </a:bodyPr>
          <a:lstStyle/>
          <a:p>
            <a:pPr>
              <a:spcAft>
                <a:spcPts val="1200"/>
              </a:spcAft>
            </a:pPr>
            <a:r>
              <a:rPr lang="en-US" sz="900"/>
              <a:t>Internal use cases: </a:t>
            </a:r>
            <a:r>
              <a:rPr lang="en-US" sz="1100"/>
              <a:t>Confidential – internal use only</a:t>
            </a:r>
          </a:p>
        </p:txBody>
      </p:sp>
      <p:cxnSp>
        <p:nvCxnSpPr>
          <p:cNvPr id="30" name="Straight Connector 29">
            <a:extLst>
              <a:ext uri="{FF2B5EF4-FFF2-40B4-BE49-F238E27FC236}">
                <a16:creationId xmlns:a16="http://schemas.microsoft.com/office/drawing/2014/main" id="{0610AC27-8658-E801-BF7F-480D267A2754}"/>
              </a:ext>
            </a:extLst>
          </p:cNvPr>
          <p:cNvCxnSpPr>
            <a:cxnSpLocks/>
          </p:cNvCxnSpPr>
          <p:nvPr/>
        </p:nvCxnSpPr>
        <p:spPr>
          <a:xfrm flipH="1">
            <a:off x="6851086" y="3733271"/>
            <a:ext cx="4765193" cy="0"/>
          </a:xfrm>
          <a:prstGeom prst="line">
            <a:avLst/>
          </a:prstGeom>
          <a:ln w="6350" cap="rnd">
            <a:solidFill>
              <a:schemeClr val="accent1"/>
            </a:solidFill>
            <a:prstDash val="solid"/>
            <a:round/>
            <a:headEnd type="none" w="med" len="med"/>
            <a:tailEnd type="none" w="sm" len="sm"/>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E8D9E86E-F31D-7C11-F071-537A49C0D64B}"/>
              </a:ext>
            </a:extLst>
          </p:cNvPr>
          <p:cNvSpPr txBox="1"/>
          <p:nvPr/>
        </p:nvSpPr>
        <p:spPr>
          <a:xfrm>
            <a:off x="6969536" y="3897933"/>
            <a:ext cx="4291257" cy="261610"/>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1200"/>
              </a:spcAft>
              <a:buClrTx/>
              <a:buSzTx/>
              <a:tabLst/>
              <a:defRPr/>
            </a:pPr>
            <a:r>
              <a:rPr kumimoji="0" lang="en-US" sz="900" b="0" i="0" u="none" strike="noStrike" kern="1200" cap="none" spc="0" normalizeH="0" baseline="0" noProof="0">
                <a:ln>
                  <a:noFill/>
                </a:ln>
                <a:solidFill>
                  <a:srgbClr val="033651"/>
                </a:solidFill>
                <a:effectLst/>
                <a:uLnTx/>
                <a:uFillTx/>
                <a:latin typeface="Arial" panose="020B0604020202020204"/>
                <a:ea typeface="+mn-ea"/>
                <a:cs typeface="+mn-cs"/>
              </a:rPr>
              <a:t>External use cases: </a:t>
            </a:r>
            <a:r>
              <a:rPr lang="en-US" sz="1100" b="0" i="0">
                <a:effectLst/>
                <a:latin typeface="Arial" panose="020B0604020202020204" pitchFamily="34" charset="0"/>
              </a:rPr>
              <a:t>© 2025 MetLife Services and Solutions, LLC</a:t>
            </a:r>
            <a:endParaRPr kumimoji="0" lang="en-US" sz="1100" b="0" i="0" u="none" strike="noStrike" kern="1200" cap="none" spc="0" normalizeH="0" baseline="0" noProof="0">
              <a:ln>
                <a:noFill/>
              </a:ln>
              <a:effectLst/>
              <a:uLnTx/>
              <a:uFillTx/>
              <a:latin typeface="Arial" panose="020B0604020202020204"/>
              <a:ea typeface="+mn-ea"/>
              <a:cs typeface="+mn-cs"/>
            </a:endParaRPr>
          </a:p>
        </p:txBody>
      </p:sp>
      <p:pic>
        <p:nvPicPr>
          <p:cNvPr id="14" name="Picture 13" descr="A white and blue presentation&#10;&#10;AI-generated content may be incorrect.">
            <a:extLst>
              <a:ext uri="{FF2B5EF4-FFF2-40B4-BE49-F238E27FC236}">
                <a16:creationId xmlns:a16="http://schemas.microsoft.com/office/drawing/2014/main" id="{37296583-BD51-EBAD-4B12-A7A056D777B0}"/>
              </a:ext>
            </a:extLst>
          </p:cNvPr>
          <p:cNvPicPr>
            <a:picLocks noChangeAspect="1"/>
          </p:cNvPicPr>
          <p:nvPr/>
        </p:nvPicPr>
        <p:blipFill>
          <a:blip r:embed="rId4"/>
          <a:srcRect t="8901" b="5372"/>
          <a:stretch/>
        </p:blipFill>
        <p:spPr>
          <a:xfrm>
            <a:off x="655667" y="3934619"/>
            <a:ext cx="3113447" cy="1733474"/>
          </a:xfrm>
          <a:prstGeom prst="rect">
            <a:avLst/>
          </a:prstGeom>
        </p:spPr>
      </p:pic>
      <p:cxnSp>
        <p:nvCxnSpPr>
          <p:cNvPr id="19" name="Straight Arrow Connector 18">
            <a:extLst>
              <a:ext uri="{FF2B5EF4-FFF2-40B4-BE49-F238E27FC236}">
                <a16:creationId xmlns:a16="http://schemas.microsoft.com/office/drawing/2014/main" id="{5FFBD8FA-8B5F-03E7-9465-0587052F9D22}"/>
              </a:ext>
            </a:extLst>
          </p:cNvPr>
          <p:cNvCxnSpPr>
            <a:cxnSpLocks/>
          </p:cNvCxnSpPr>
          <p:nvPr/>
        </p:nvCxnSpPr>
        <p:spPr>
          <a:xfrm flipV="1">
            <a:off x="3393115" y="5680953"/>
            <a:ext cx="0" cy="345115"/>
          </a:xfrm>
          <a:prstGeom prst="straightConnector1">
            <a:avLst/>
          </a:prstGeom>
          <a:ln w="12700" cmpd="sng">
            <a:solidFill>
              <a:schemeClr val="tx2"/>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77DDD7CF-57A2-7C5C-2E37-110D843D4EA7}"/>
              </a:ext>
            </a:extLst>
          </p:cNvPr>
          <p:cNvSpPr/>
          <p:nvPr/>
        </p:nvSpPr>
        <p:spPr>
          <a:xfrm>
            <a:off x="3062056" y="5510046"/>
            <a:ext cx="626610" cy="150764"/>
          </a:xfrm>
          <a:prstGeom prst="rect">
            <a:avLst/>
          </a:prstGeom>
          <a:no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34" name="Picture 33" descr="A white and blue presentation&#10;&#10;AI-generated content may be incorrect.">
            <a:extLst>
              <a:ext uri="{FF2B5EF4-FFF2-40B4-BE49-F238E27FC236}">
                <a16:creationId xmlns:a16="http://schemas.microsoft.com/office/drawing/2014/main" id="{F87F6BE4-1A39-7C33-7536-9C94299B0E64}"/>
              </a:ext>
            </a:extLst>
          </p:cNvPr>
          <p:cNvPicPr>
            <a:picLocks noChangeAspect="1"/>
          </p:cNvPicPr>
          <p:nvPr/>
        </p:nvPicPr>
        <p:blipFill>
          <a:blip r:embed="rId4"/>
          <a:srcRect l="66654" t="69643" b="5600"/>
          <a:stretch/>
        </p:blipFill>
        <p:spPr>
          <a:xfrm>
            <a:off x="7937773" y="2296611"/>
            <a:ext cx="2591818" cy="1249755"/>
          </a:xfrm>
          <a:prstGeom prst="rect">
            <a:avLst/>
          </a:prstGeom>
        </p:spPr>
      </p:pic>
      <p:sp>
        <p:nvSpPr>
          <p:cNvPr id="44" name="Rectangle 43">
            <a:extLst>
              <a:ext uri="{FF2B5EF4-FFF2-40B4-BE49-F238E27FC236}">
                <a16:creationId xmlns:a16="http://schemas.microsoft.com/office/drawing/2014/main" id="{7F88E788-6EBE-B19D-14E3-586686294E53}"/>
              </a:ext>
            </a:extLst>
          </p:cNvPr>
          <p:cNvSpPr/>
          <p:nvPr/>
        </p:nvSpPr>
        <p:spPr>
          <a:xfrm>
            <a:off x="8858904" y="3187833"/>
            <a:ext cx="1446842" cy="325569"/>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35" name="Picture 34" descr="A white and blue presentation&#10;&#10;AI-generated content may be incorrect.">
            <a:extLst>
              <a:ext uri="{FF2B5EF4-FFF2-40B4-BE49-F238E27FC236}">
                <a16:creationId xmlns:a16="http://schemas.microsoft.com/office/drawing/2014/main" id="{27E31219-54A3-9146-60DA-97EA579A2D11}"/>
              </a:ext>
            </a:extLst>
          </p:cNvPr>
          <p:cNvPicPr>
            <a:picLocks noChangeAspect="1"/>
          </p:cNvPicPr>
          <p:nvPr/>
        </p:nvPicPr>
        <p:blipFill>
          <a:blip r:embed="rId4"/>
          <a:srcRect l="66654" t="69643" b="5600"/>
          <a:stretch/>
        </p:blipFill>
        <p:spPr>
          <a:xfrm>
            <a:off x="7937773" y="4460143"/>
            <a:ext cx="2591818" cy="1249755"/>
          </a:xfrm>
          <a:prstGeom prst="rect">
            <a:avLst/>
          </a:prstGeom>
        </p:spPr>
      </p:pic>
      <p:pic>
        <p:nvPicPr>
          <p:cNvPr id="37" name="Picture 36" descr="A white and blue presentation&#10;&#10;AI-generated content may be incorrect.">
            <a:extLst>
              <a:ext uri="{FF2B5EF4-FFF2-40B4-BE49-F238E27FC236}">
                <a16:creationId xmlns:a16="http://schemas.microsoft.com/office/drawing/2014/main" id="{19249463-F22F-4AB7-9245-F612D1D860D5}"/>
              </a:ext>
            </a:extLst>
          </p:cNvPr>
          <p:cNvPicPr>
            <a:picLocks noChangeAspect="1"/>
          </p:cNvPicPr>
          <p:nvPr/>
        </p:nvPicPr>
        <p:blipFill>
          <a:blip r:embed="rId5"/>
          <a:srcRect l="66653" t="70254" r="1" b="5563"/>
          <a:stretch/>
        </p:blipFill>
        <p:spPr>
          <a:xfrm>
            <a:off x="7937773" y="4460143"/>
            <a:ext cx="2591818" cy="1220810"/>
          </a:xfrm>
          <a:prstGeom prst="rect">
            <a:avLst/>
          </a:prstGeom>
        </p:spPr>
      </p:pic>
      <p:sp>
        <p:nvSpPr>
          <p:cNvPr id="50" name="Rectangle 49">
            <a:extLst>
              <a:ext uri="{FF2B5EF4-FFF2-40B4-BE49-F238E27FC236}">
                <a16:creationId xmlns:a16="http://schemas.microsoft.com/office/drawing/2014/main" id="{203D3E66-D180-1D1E-858F-B04C087EB574}"/>
              </a:ext>
            </a:extLst>
          </p:cNvPr>
          <p:cNvSpPr/>
          <p:nvPr/>
        </p:nvSpPr>
        <p:spPr>
          <a:xfrm>
            <a:off x="8378162" y="5323615"/>
            <a:ext cx="2056963" cy="325569"/>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36" name="Rectangle 35">
            <a:extLst>
              <a:ext uri="{FF2B5EF4-FFF2-40B4-BE49-F238E27FC236}">
                <a16:creationId xmlns:a16="http://schemas.microsoft.com/office/drawing/2014/main" id="{61A2C0E4-7576-472B-AE64-A21CEB5FD48F}"/>
              </a:ext>
            </a:extLst>
          </p:cNvPr>
          <p:cNvSpPr/>
          <p:nvPr/>
        </p:nvSpPr>
        <p:spPr>
          <a:xfrm>
            <a:off x="0" y="6202242"/>
            <a:ext cx="12188825" cy="64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dirty="0">
              <a:solidFill>
                <a:schemeClr val="tx1"/>
              </a:solidFill>
              <a:latin typeface="Arial" panose="020B0604020202020204" pitchFamily="34" charset="0"/>
              <a:cs typeface="Arial" panose="020B0604020202020204" pitchFamily="34" charset="0"/>
              <a:sym typeface="Arial" panose="020B0604020202020204" pitchFamily="34" charset="0"/>
            </a:endParaRPr>
          </a:p>
        </p:txBody>
      </p:sp>
      <p:pic>
        <p:nvPicPr>
          <p:cNvPr id="39" name="Picture 38">
            <a:extLst>
              <a:ext uri="{FF2B5EF4-FFF2-40B4-BE49-F238E27FC236}">
                <a16:creationId xmlns:a16="http://schemas.microsoft.com/office/drawing/2014/main" id="{2D36674C-183E-4A2C-80D2-5EB4CCBC4C13}"/>
              </a:ext>
            </a:extLst>
          </p:cNvPr>
          <p:cNvPicPr>
            <a:picLocks noChangeAspect="1"/>
          </p:cNvPicPr>
          <p:nvPr/>
        </p:nvPicPr>
        <p:blipFill rotWithShape="1">
          <a:blip r:embed="rId6"/>
          <a:srcRect l="14512" t="40185" r="12821" b="29263"/>
          <a:stretch/>
        </p:blipFill>
        <p:spPr>
          <a:xfrm>
            <a:off x="430210" y="6187424"/>
            <a:ext cx="1792394" cy="593530"/>
          </a:xfrm>
          <a:prstGeom prst="rect">
            <a:avLst/>
          </a:prstGeom>
        </p:spPr>
      </p:pic>
    </p:spTree>
    <p:extLst>
      <p:ext uri="{BB962C8B-B14F-4D97-AF65-F5344CB8AC3E}">
        <p14:creationId xmlns:p14="http://schemas.microsoft.com/office/powerpoint/2010/main" val="655480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4E17AB-4E47-10BF-C0F2-44212A508254}"/>
            </a:ext>
          </a:extLst>
        </p:cNvPr>
        <p:cNvGrpSpPr/>
        <p:nvPr/>
      </p:nvGrpSpPr>
      <p:grpSpPr>
        <a:xfrm>
          <a:off x="0" y="0"/>
          <a:ext cx="0" cy="0"/>
          <a:chOff x="0" y="0"/>
          <a:chExt cx="0" cy="0"/>
        </a:xfrm>
      </p:grpSpPr>
      <p:sp>
        <p:nvSpPr>
          <p:cNvPr id="65" name="Zaoblený obdélník 13">
            <a:extLst>
              <a:ext uri="{FF2B5EF4-FFF2-40B4-BE49-F238E27FC236}">
                <a16:creationId xmlns:a16="http://schemas.microsoft.com/office/drawing/2014/main" id="{D730C8F4-AB79-AB39-B513-0750B47EB9B4}"/>
              </a:ext>
            </a:extLst>
          </p:cNvPr>
          <p:cNvSpPr/>
          <p:nvPr/>
        </p:nvSpPr>
        <p:spPr>
          <a:xfrm>
            <a:off x="455614" y="1371601"/>
            <a:ext cx="5542063" cy="4267200"/>
          </a:xfrm>
          <a:prstGeom prst="roundRect">
            <a:avLst>
              <a:gd name="adj" fmla="val 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66" name="Zaoblený obdélník 13">
            <a:extLst>
              <a:ext uri="{FF2B5EF4-FFF2-40B4-BE49-F238E27FC236}">
                <a16:creationId xmlns:a16="http://schemas.microsoft.com/office/drawing/2014/main" id="{78C82D16-88F4-0640-5526-A9CDC3869801}"/>
              </a:ext>
            </a:extLst>
          </p:cNvPr>
          <p:cNvSpPr/>
          <p:nvPr/>
        </p:nvSpPr>
        <p:spPr>
          <a:xfrm>
            <a:off x="6191150" y="1371601"/>
            <a:ext cx="5542063" cy="4267200"/>
          </a:xfrm>
          <a:prstGeom prst="roundRect">
            <a:avLst>
              <a:gd name="adj" fmla="val 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2" name="Title 1">
            <a:extLst>
              <a:ext uri="{FF2B5EF4-FFF2-40B4-BE49-F238E27FC236}">
                <a16:creationId xmlns:a16="http://schemas.microsoft.com/office/drawing/2014/main" id="{98D153D8-8583-0121-0BDD-1F07B4885507}"/>
              </a:ext>
            </a:extLst>
          </p:cNvPr>
          <p:cNvSpPr>
            <a:spLocks noGrp="1"/>
          </p:cNvSpPr>
          <p:nvPr>
            <p:ph type="title"/>
          </p:nvPr>
        </p:nvSpPr>
        <p:spPr>
          <a:xfrm>
            <a:off x="455613" y="474663"/>
            <a:ext cx="11277600" cy="457200"/>
          </a:xfrm>
        </p:spPr>
        <p:txBody>
          <a:bodyPr/>
          <a:lstStyle/>
          <a:p>
            <a:r>
              <a:rPr lang="en-US"/>
              <a:t>Instructions/Tips​</a:t>
            </a:r>
          </a:p>
        </p:txBody>
      </p:sp>
      <p:sp>
        <p:nvSpPr>
          <p:cNvPr id="6" name="Rectangle 5">
            <a:extLst>
              <a:ext uri="{FF2B5EF4-FFF2-40B4-BE49-F238E27FC236}">
                <a16:creationId xmlns:a16="http://schemas.microsoft.com/office/drawing/2014/main" id="{A6751171-E0AE-C86E-BFC7-E78D57379BCB}"/>
              </a:ext>
            </a:extLst>
          </p:cNvPr>
          <p:cNvSpPr/>
          <p:nvPr/>
        </p:nvSpPr>
        <p:spPr>
          <a:xfrm>
            <a:off x="751828" y="1633570"/>
            <a:ext cx="4949635" cy="7386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spcBef>
                <a:spcPts val="1200"/>
              </a:spcBef>
            </a:pPr>
            <a:r>
              <a:rPr lang="en-US" sz="1600" b="1">
                <a:solidFill>
                  <a:schemeClr val="tx1"/>
                </a:solidFill>
                <a:latin typeface="Arial" panose="020B0604020202020204" pitchFamily="34" charset="0"/>
                <a:cs typeface="Arial" panose="020B0604020202020204" pitchFamily="34" charset="0"/>
                <a:sym typeface="Arial" panose="020B0604020202020204" pitchFamily="34" charset="0"/>
              </a:rPr>
              <a:t>Ensure when working with colors on different backgrounds, they are AA/AAA compliant with WCAG standards </a:t>
            </a:r>
          </a:p>
        </p:txBody>
      </p:sp>
      <p:sp>
        <p:nvSpPr>
          <p:cNvPr id="9" name="Rectangle 8">
            <a:extLst>
              <a:ext uri="{FF2B5EF4-FFF2-40B4-BE49-F238E27FC236}">
                <a16:creationId xmlns:a16="http://schemas.microsoft.com/office/drawing/2014/main" id="{791C824E-A50F-9449-2AE6-EC963CD234F8}"/>
              </a:ext>
            </a:extLst>
          </p:cNvPr>
          <p:cNvSpPr/>
          <p:nvPr/>
        </p:nvSpPr>
        <p:spPr>
          <a:xfrm>
            <a:off x="6487364" y="1633570"/>
            <a:ext cx="4949635" cy="492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spcBef>
                <a:spcPts val="1200"/>
              </a:spcBef>
            </a:pPr>
            <a:r>
              <a:rPr lang="en-US" sz="1600" b="1">
                <a:solidFill>
                  <a:schemeClr val="tx1"/>
                </a:solidFill>
                <a:latin typeface="Arial" panose="020B0604020202020204" pitchFamily="34" charset="0"/>
                <a:cs typeface="Arial" panose="020B0604020202020204" pitchFamily="34" charset="0"/>
                <a:sym typeface="Arial" panose="020B0604020202020204" pitchFamily="34" charset="0"/>
              </a:rPr>
              <a:t>When choosing a text color accent, always ensure it is AA/AAA compliant with WCAG standards</a:t>
            </a:r>
          </a:p>
        </p:txBody>
      </p:sp>
      <p:grpSp>
        <p:nvGrpSpPr>
          <p:cNvPr id="24" name="Group 23">
            <a:extLst>
              <a:ext uri="{FF2B5EF4-FFF2-40B4-BE49-F238E27FC236}">
                <a16:creationId xmlns:a16="http://schemas.microsoft.com/office/drawing/2014/main" id="{ECD7A99E-BB76-5A42-9DAE-CEEE0B0DED0F}"/>
              </a:ext>
            </a:extLst>
          </p:cNvPr>
          <p:cNvGrpSpPr/>
          <p:nvPr/>
        </p:nvGrpSpPr>
        <p:grpSpPr>
          <a:xfrm>
            <a:off x="9670256" y="0"/>
            <a:ext cx="2062163" cy="316704"/>
            <a:chOff x="9670256" y="0"/>
            <a:chExt cx="2062163" cy="316704"/>
          </a:xfrm>
        </p:grpSpPr>
        <p:sp>
          <p:nvSpPr>
            <p:cNvPr id="5" name="Rectangle: Top Corners Rounded 4">
              <a:extLst>
                <a:ext uri="{FF2B5EF4-FFF2-40B4-BE49-F238E27FC236}">
                  <a16:creationId xmlns:a16="http://schemas.microsoft.com/office/drawing/2014/main" id="{525D564B-C2B3-651C-31B3-3072C1773F46}"/>
                </a:ext>
              </a:extLst>
            </p:cNvPr>
            <p:cNvSpPr/>
            <p:nvPr/>
          </p:nvSpPr>
          <p:spPr>
            <a:xfrm flipV="1">
              <a:off x="9670256" y="0"/>
              <a:ext cx="2062163" cy="316704"/>
            </a:xfrm>
            <a:prstGeom prst="round2Same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nvGrpSpPr>
            <p:cNvPr id="10" name="Group 9">
              <a:extLst>
                <a:ext uri="{FF2B5EF4-FFF2-40B4-BE49-F238E27FC236}">
                  <a16:creationId xmlns:a16="http://schemas.microsoft.com/office/drawing/2014/main" id="{E7D5B1F9-C5C4-08CF-0848-AA2CA6A766E0}"/>
                </a:ext>
              </a:extLst>
            </p:cNvPr>
            <p:cNvGrpSpPr/>
            <p:nvPr/>
          </p:nvGrpSpPr>
          <p:grpSpPr>
            <a:xfrm>
              <a:off x="9786397" y="53236"/>
              <a:ext cx="1829882" cy="210233"/>
              <a:chOff x="9784214" y="53236"/>
              <a:chExt cx="1829882" cy="210233"/>
            </a:xfrm>
          </p:grpSpPr>
          <p:sp>
            <p:nvSpPr>
              <p:cNvPr id="13" name="Rectangle 12">
                <a:extLst>
                  <a:ext uri="{FF2B5EF4-FFF2-40B4-BE49-F238E27FC236}">
                    <a16:creationId xmlns:a16="http://schemas.microsoft.com/office/drawing/2014/main" id="{52C844EA-6FBA-A6D9-EA24-9FF2FF35C418}"/>
                  </a:ext>
                </a:extLst>
              </p:cNvPr>
              <p:cNvSpPr/>
              <p:nvPr/>
            </p:nvSpPr>
            <p:spPr>
              <a:xfrm>
                <a:off x="10084792" y="81407"/>
                <a:ext cx="1529304" cy="153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spcBef>
                    <a:spcPts val="600"/>
                  </a:spcBef>
                </a:pPr>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PowerPoint Best Practices</a:t>
                </a:r>
              </a:p>
            </p:txBody>
          </p:sp>
          <p:sp>
            <p:nvSpPr>
              <p:cNvPr id="15" name="Oval 14">
                <a:extLst>
                  <a:ext uri="{FF2B5EF4-FFF2-40B4-BE49-F238E27FC236}">
                    <a16:creationId xmlns:a16="http://schemas.microsoft.com/office/drawing/2014/main" id="{EBAA08CE-022F-98FC-C841-D5009DC9062B}"/>
                  </a:ext>
                </a:extLst>
              </p:cNvPr>
              <p:cNvSpPr/>
              <p:nvPr/>
            </p:nvSpPr>
            <p:spPr>
              <a:xfrm>
                <a:off x="9784214" y="53236"/>
                <a:ext cx="210233" cy="2102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b="1">
                    <a:solidFill>
                      <a:schemeClr val="bg1"/>
                    </a:solidFill>
                    <a:latin typeface="Arial" panose="020B0604020202020204" pitchFamily="34" charset="0"/>
                    <a:cs typeface="Arial" panose="020B0604020202020204" pitchFamily="34" charset="0"/>
                    <a:sym typeface="Arial" panose="020B0604020202020204" pitchFamily="34" charset="0"/>
                  </a:rPr>
                  <a:t>02</a:t>
                </a:r>
              </a:p>
            </p:txBody>
          </p:sp>
        </p:grpSp>
      </p:grpSp>
      <p:pic>
        <p:nvPicPr>
          <p:cNvPr id="30" name="Graphic 29">
            <a:extLst>
              <a:ext uri="{FF2B5EF4-FFF2-40B4-BE49-F238E27FC236}">
                <a16:creationId xmlns:a16="http://schemas.microsoft.com/office/drawing/2014/main" id="{A333C4FE-954B-5EAF-5E76-9E867177A19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43952" y="3300578"/>
            <a:ext cx="388352" cy="388352"/>
          </a:xfrm>
          <a:prstGeom prst="rect">
            <a:avLst/>
          </a:prstGeom>
        </p:spPr>
      </p:pic>
      <p:pic>
        <p:nvPicPr>
          <p:cNvPr id="33" name="Graphic 32">
            <a:extLst>
              <a:ext uri="{FF2B5EF4-FFF2-40B4-BE49-F238E27FC236}">
                <a16:creationId xmlns:a16="http://schemas.microsoft.com/office/drawing/2014/main" id="{809B1309-20E8-4EB6-731E-52FA3AD6057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405863" y="3304133"/>
            <a:ext cx="388352" cy="388352"/>
          </a:xfrm>
          <a:prstGeom prst="rect">
            <a:avLst/>
          </a:prstGeom>
        </p:spPr>
      </p:pic>
      <p:grpSp>
        <p:nvGrpSpPr>
          <p:cNvPr id="43" name="Group 42">
            <a:extLst>
              <a:ext uri="{FF2B5EF4-FFF2-40B4-BE49-F238E27FC236}">
                <a16:creationId xmlns:a16="http://schemas.microsoft.com/office/drawing/2014/main" id="{0F7DF2BA-23C1-6F69-89AC-815E26B300FC}"/>
              </a:ext>
            </a:extLst>
          </p:cNvPr>
          <p:cNvGrpSpPr/>
          <p:nvPr/>
        </p:nvGrpSpPr>
        <p:grpSpPr>
          <a:xfrm>
            <a:off x="1305887" y="3796427"/>
            <a:ext cx="664482" cy="664482"/>
            <a:chOff x="891108" y="3164665"/>
            <a:chExt cx="664482" cy="664482"/>
          </a:xfrm>
        </p:grpSpPr>
        <p:sp>
          <p:nvSpPr>
            <p:cNvPr id="34" name="Oval 33">
              <a:extLst>
                <a:ext uri="{FF2B5EF4-FFF2-40B4-BE49-F238E27FC236}">
                  <a16:creationId xmlns:a16="http://schemas.microsoft.com/office/drawing/2014/main" id="{CAEB86B7-3591-C4C3-73E7-4826E038BC7D}"/>
                </a:ext>
              </a:extLst>
            </p:cNvPr>
            <p:cNvSpPr/>
            <p:nvPr/>
          </p:nvSpPr>
          <p:spPr>
            <a:xfrm>
              <a:off x="891108" y="3164665"/>
              <a:ext cx="664482" cy="6644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38" name="Rectangle 37">
              <a:extLst>
                <a:ext uri="{FF2B5EF4-FFF2-40B4-BE49-F238E27FC236}">
                  <a16:creationId xmlns:a16="http://schemas.microsoft.com/office/drawing/2014/main" id="{CA01730E-29E2-B0E4-9E8A-938CA700F950}"/>
                </a:ext>
              </a:extLst>
            </p:cNvPr>
            <p:cNvSpPr/>
            <p:nvPr/>
          </p:nvSpPr>
          <p:spPr>
            <a:xfrm>
              <a:off x="1084677" y="3333754"/>
              <a:ext cx="277345"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lgn="ctr">
                <a:spcBef>
                  <a:spcPts val="1200"/>
                </a:spcBef>
              </a:pPr>
              <a:r>
                <a:rPr lang="en-US" sz="2000" b="1">
                  <a:solidFill>
                    <a:schemeClr val="tx1"/>
                  </a:solidFill>
                  <a:latin typeface="Arial" panose="020B0604020202020204" pitchFamily="34" charset="0"/>
                  <a:cs typeface="Arial" panose="020B0604020202020204" pitchFamily="34" charset="0"/>
                  <a:sym typeface="Arial" panose="020B0604020202020204" pitchFamily="34" charset="0"/>
                </a:rPr>
                <a:t>3</a:t>
              </a:r>
            </a:p>
          </p:txBody>
        </p:sp>
      </p:grpSp>
      <p:grpSp>
        <p:nvGrpSpPr>
          <p:cNvPr id="44" name="Group 43">
            <a:extLst>
              <a:ext uri="{FF2B5EF4-FFF2-40B4-BE49-F238E27FC236}">
                <a16:creationId xmlns:a16="http://schemas.microsoft.com/office/drawing/2014/main" id="{389733F6-EB2B-24F4-A2D8-CA18CDC3C5B1}"/>
              </a:ext>
            </a:extLst>
          </p:cNvPr>
          <p:cNvGrpSpPr/>
          <p:nvPr/>
        </p:nvGrpSpPr>
        <p:grpSpPr>
          <a:xfrm>
            <a:off x="2264128" y="3796427"/>
            <a:ext cx="664482" cy="664482"/>
            <a:chOff x="891108" y="3164665"/>
            <a:chExt cx="664482" cy="664482"/>
          </a:xfrm>
        </p:grpSpPr>
        <p:sp>
          <p:nvSpPr>
            <p:cNvPr id="45" name="Oval 44">
              <a:extLst>
                <a:ext uri="{FF2B5EF4-FFF2-40B4-BE49-F238E27FC236}">
                  <a16:creationId xmlns:a16="http://schemas.microsoft.com/office/drawing/2014/main" id="{B4DB7EFB-7D74-7318-045A-83940D75D7ED}"/>
                </a:ext>
              </a:extLst>
            </p:cNvPr>
            <p:cNvSpPr/>
            <p:nvPr/>
          </p:nvSpPr>
          <p:spPr>
            <a:xfrm>
              <a:off x="891108" y="3164665"/>
              <a:ext cx="664482" cy="6644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46" name="Rectangle 45">
              <a:extLst>
                <a:ext uri="{FF2B5EF4-FFF2-40B4-BE49-F238E27FC236}">
                  <a16:creationId xmlns:a16="http://schemas.microsoft.com/office/drawing/2014/main" id="{D45EF048-DFCB-63A3-8313-124EDC06F5A5}"/>
                </a:ext>
              </a:extLst>
            </p:cNvPr>
            <p:cNvSpPr/>
            <p:nvPr/>
          </p:nvSpPr>
          <p:spPr>
            <a:xfrm>
              <a:off x="1084677" y="3333754"/>
              <a:ext cx="277345"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lgn="ctr">
                <a:spcBef>
                  <a:spcPts val="1200"/>
                </a:spcBef>
              </a:pPr>
              <a:r>
                <a:rPr lang="en-US" sz="2000" b="1">
                  <a:solidFill>
                    <a:schemeClr val="bg1"/>
                  </a:solidFill>
                  <a:latin typeface="Arial" panose="020B0604020202020204" pitchFamily="34" charset="0"/>
                  <a:cs typeface="Arial" panose="020B0604020202020204" pitchFamily="34" charset="0"/>
                  <a:sym typeface="Arial" panose="020B0604020202020204" pitchFamily="34" charset="0"/>
                </a:rPr>
                <a:t>3</a:t>
              </a:r>
            </a:p>
          </p:txBody>
        </p:sp>
      </p:grpSp>
      <p:pic>
        <p:nvPicPr>
          <p:cNvPr id="47" name="Graphic 46">
            <a:extLst>
              <a:ext uri="{FF2B5EF4-FFF2-40B4-BE49-F238E27FC236}">
                <a16:creationId xmlns:a16="http://schemas.microsoft.com/office/drawing/2014/main" id="{414C88C8-7539-868F-518D-4421070DB9C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24445" y="3300578"/>
            <a:ext cx="388352" cy="388352"/>
          </a:xfrm>
          <a:prstGeom prst="rect">
            <a:avLst/>
          </a:prstGeom>
        </p:spPr>
      </p:pic>
      <p:pic>
        <p:nvPicPr>
          <p:cNvPr id="48" name="Graphic 47">
            <a:extLst>
              <a:ext uri="{FF2B5EF4-FFF2-40B4-BE49-F238E27FC236}">
                <a16:creationId xmlns:a16="http://schemas.microsoft.com/office/drawing/2014/main" id="{D4FDF7DC-40B0-C8A7-5952-3DF6D1D0F96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86356" y="3304133"/>
            <a:ext cx="388352" cy="388352"/>
          </a:xfrm>
          <a:prstGeom prst="rect">
            <a:avLst/>
          </a:prstGeom>
        </p:spPr>
      </p:pic>
      <p:grpSp>
        <p:nvGrpSpPr>
          <p:cNvPr id="49" name="Group 48">
            <a:extLst>
              <a:ext uri="{FF2B5EF4-FFF2-40B4-BE49-F238E27FC236}">
                <a16:creationId xmlns:a16="http://schemas.microsoft.com/office/drawing/2014/main" id="{F27B8371-06DD-6FFB-26FF-FD6D5A5047C9}"/>
              </a:ext>
            </a:extLst>
          </p:cNvPr>
          <p:cNvGrpSpPr/>
          <p:nvPr/>
        </p:nvGrpSpPr>
        <p:grpSpPr>
          <a:xfrm>
            <a:off x="3486380" y="3796427"/>
            <a:ext cx="664482" cy="664482"/>
            <a:chOff x="891108" y="3164665"/>
            <a:chExt cx="664482" cy="664482"/>
          </a:xfrm>
        </p:grpSpPr>
        <p:sp>
          <p:nvSpPr>
            <p:cNvPr id="50" name="Oval 49">
              <a:extLst>
                <a:ext uri="{FF2B5EF4-FFF2-40B4-BE49-F238E27FC236}">
                  <a16:creationId xmlns:a16="http://schemas.microsoft.com/office/drawing/2014/main" id="{F579F50B-0D3C-1E96-DCF8-634C8208B3E5}"/>
                </a:ext>
              </a:extLst>
            </p:cNvPr>
            <p:cNvSpPr/>
            <p:nvPr/>
          </p:nvSpPr>
          <p:spPr>
            <a:xfrm>
              <a:off x="891108" y="3164665"/>
              <a:ext cx="664482" cy="66448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51" name="Rectangle 50">
              <a:extLst>
                <a:ext uri="{FF2B5EF4-FFF2-40B4-BE49-F238E27FC236}">
                  <a16:creationId xmlns:a16="http://schemas.microsoft.com/office/drawing/2014/main" id="{CC6FC3C4-30E0-2EB5-0CDE-3366B7EE63C7}"/>
                </a:ext>
              </a:extLst>
            </p:cNvPr>
            <p:cNvSpPr/>
            <p:nvPr/>
          </p:nvSpPr>
          <p:spPr>
            <a:xfrm>
              <a:off x="1084677" y="3333754"/>
              <a:ext cx="277345"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lgn="ctr">
                <a:spcBef>
                  <a:spcPts val="1200"/>
                </a:spcBef>
              </a:pPr>
              <a:r>
                <a:rPr lang="en-US" sz="2000" b="1">
                  <a:solidFill>
                    <a:schemeClr val="tx1"/>
                  </a:solidFill>
                  <a:latin typeface="Arial" panose="020B0604020202020204" pitchFamily="34" charset="0"/>
                  <a:cs typeface="Arial" panose="020B0604020202020204" pitchFamily="34" charset="0"/>
                  <a:sym typeface="Arial" panose="020B0604020202020204" pitchFamily="34" charset="0"/>
                </a:rPr>
                <a:t>3</a:t>
              </a:r>
            </a:p>
          </p:txBody>
        </p:sp>
      </p:grpSp>
      <p:grpSp>
        <p:nvGrpSpPr>
          <p:cNvPr id="52" name="Group 51">
            <a:extLst>
              <a:ext uri="{FF2B5EF4-FFF2-40B4-BE49-F238E27FC236}">
                <a16:creationId xmlns:a16="http://schemas.microsoft.com/office/drawing/2014/main" id="{A60EB9B5-A298-BCC9-EC04-16A228A088A5}"/>
              </a:ext>
            </a:extLst>
          </p:cNvPr>
          <p:cNvGrpSpPr/>
          <p:nvPr/>
        </p:nvGrpSpPr>
        <p:grpSpPr>
          <a:xfrm>
            <a:off x="4444621" y="3796427"/>
            <a:ext cx="664482" cy="664482"/>
            <a:chOff x="891108" y="3164665"/>
            <a:chExt cx="664482" cy="664482"/>
          </a:xfrm>
        </p:grpSpPr>
        <p:sp>
          <p:nvSpPr>
            <p:cNvPr id="53" name="Oval 52">
              <a:extLst>
                <a:ext uri="{FF2B5EF4-FFF2-40B4-BE49-F238E27FC236}">
                  <a16:creationId xmlns:a16="http://schemas.microsoft.com/office/drawing/2014/main" id="{116607D6-192A-B186-CD19-605C93E13569}"/>
                </a:ext>
              </a:extLst>
            </p:cNvPr>
            <p:cNvSpPr/>
            <p:nvPr/>
          </p:nvSpPr>
          <p:spPr>
            <a:xfrm>
              <a:off x="891108" y="3164665"/>
              <a:ext cx="664482" cy="66448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54" name="Rectangle 53">
              <a:extLst>
                <a:ext uri="{FF2B5EF4-FFF2-40B4-BE49-F238E27FC236}">
                  <a16:creationId xmlns:a16="http://schemas.microsoft.com/office/drawing/2014/main" id="{C1809E53-BD33-51C7-3E91-FD946698C032}"/>
                </a:ext>
              </a:extLst>
            </p:cNvPr>
            <p:cNvSpPr/>
            <p:nvPr/>
          </p:nvSpPr>
          <p:spPr>
            <a:xfrm>
              <a:off x="1084677" y="3333754"/>
              <a:ext cx="277345"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lgn="ctr">
                <a:spcBef>
                  <a:spcPts val="1200"/>
                </a:spcBef>
              </a:pPr>
              <a:r>
                <a:rPr lang="en-US" sz="2000" b="1">
                  <a:solidFill>
                    <a:schemeClr val="bg1"/>
                  </a:solidFill>
                  <a:latin typeface="Arial" panose="020B0604020202020204" pitchFamily="34" charset="0"/>
                  <a:cs typeface="Arial" panose="020B0604020202020204" pitchFamily="34" charset="0"/>
                  <a:sym typeface="Arial" panose="020B0604020202020204" pitchFamily="34" charset="0"/>
                </a:rPr>
                <a:t>3</a:t>
              </a:r>
            </a:p>
          </p:txBody>
        </p:sp>
      </p:grpSp>
      <p:pic>
        <p:nvPicPr>
          <p:cNvPr id="56" name="Graphic 55">
            <a:extLst>
              <a:ext uri="{FF2B5EF4-FFF2-40B4-BE49-F238E27FC236}">
                <a16:creationId xmlns:a16="http://schemas.microsoft.com/office/drawing/2014/main" id="{AAE13BB8-699C-FEA9-9C29-7B06CEAE85F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86311" y="2639978"/>
            <a:ext cx="388352" cy="388352"/>
          </a:xfrm>
          <a:prstGeom prst="rect">
            <a:avLst/>
          </a:prstGeom>
        </p:spPr>
      </p:pic>
      <p:sp>
        <p:nvSpPr>
          <p:cNvPr id="57" name="Rounded Rectangle 56">
            <a:extLst>
              <a:ext uri="{FF2B5EF4-FFF2-40B4-BE49-F238E27FC236}">
                <a16:creationId xmlns:a16="http://schemas.microsoft.com/office/drawing/2014/main" id="{0DA18E07-2141-E91C-0397-903656389DF9}"/>
              </a:ext>
            </a:extLst>
          </p:cNvPr>
          <p:cNvSpPr/>
          <p:nvPr/>
        </p:nvSpPr>
        <p:spPr>
          <a:xfrm>
            <a:off x="7003022" y="2507091"/>
            <a:ext cx="2937848" cy="601346"/>
          </a:xfrm>
          <a:prstGeom prst="roundRect">
            <a:avLst>
              <a:gd name="adj" fmla="val 8290"/>
            </a:avLst>
          </a:prstGeom>
          <a:solidFill>
            <a:srgbClr val="F1F6F8"/>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0" rIns="0" bIns="0" rtlCol="0" anchor="ctr"/>
          <a:lstStyle/>
          <a:p>
            <a:pPr algn="l">
              <a:spcBef>
                <a:spcPts val="600"/>
              </a:spcBef>
            </a:pPr>
            <a:r>
              <a:rPr lang="en-US" b="1">
                <a:solidFill>
                  <a:schemeClr val="tx1"/>
                </a:solidFill>
                <a:latin typeface="Arial" panose="020B0604020202020204" pitchFamily="34" charset="0"/>
                <a:cs typeface="Arial" panose="020B0604020202020204" pitchFamily="34" charset="0"/>
                <a:sym typeface="Arial" panose="020B0604020202020204" pitchFamily="34" charset="0"/>
              </a:rPr>
              <a:t>Presentation </a:t>
            </a:r>
            <a:r>
              <a:rPr lang="en-US" b="1">
                <a:solidFill>
                  <a:srgbClr val="3185A9"/>
                </a:solidFill>
                <a:latin typeface="Arial" panose="020B0604020202020204" pitchFamily="34" charset="0"/>
                <a:cs typeface="Arial" panose="020B0604020202020204" pitchFamily="34" charset="0"/>
                <a:sym typeface="Arial" panose="020B0604020202020204" pitchFamily="34" charset="0"/>
              </a:rPr>
              <a:t>slide</a:t>
            </a:r>
          </a:p>
        </p:txBody>
      </p:sp>
      <p:sp>
        <p:nvSpPr>
          <p:cNvPr id="59" name="Rounded Rectangle 58">
            <a:extLst>
              <a:ext uri="{FF2B5EF4-FFF2-40B4-BE49-F238E27FC236}">
                <a16:creationId xmlns:a16="http://schemas.microsoft.com/office/drawing/2014/main" id="{C3DBFFE4-F70C-96DE-6DF8-BD746F08FCDB}"/>
              </a:ext>
            </a:extLst>
          </p:cNvPr>
          <p:cNvSpPr/>
          <p:nvPr/>
        </p:nvSpPr>
        <p:spPr>
          <a:xfrm>
            <a:off x="7003022" y="3252783"/>
            <a:ext cx="2937848" cy="601346"/>
          </a:xfrm>
          <a:prstGeom prst="roundRect">
            <a:avLst>
              <a:gd name="adj" fmla="val 8290"/>
            </a:avLst>
          </a:prstGeom>
          <a:solidFill>
            <a:srgbClr val="F1F6F8"/>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0" rIns="0" bIns="0" rtlCol="0" anchor="ctr"/>
          <a:lstStyle/>
          <a:p>
            <a:pPr algn="l">
              <a:spcBef>
                <a:spcPts val="600"/>
              </a:spcBef>
            </a:pPr>
            <a:r>
              <a:rPr lang="en-US" b="1">
                <a:solidFill>
                  <a:schemeClr val="tx1"/>
                </a:solidFill>
                <a:latin typeface="Arial" panose="020B0604020202020204" pitchFamily="34" charset="0"/>
                <a:cs typeface="Arial" panose="020B0604020202020204" pitchFamily="34" charset="0"/>
                <a:sym typeface="Arial" panose="020B0604020202020204" pitchFamily="34" charset="0"/>
              </a:rPr>
              <a:t>Presentation </a:t>
            </a:r>
            <a:r>
              <a:rPr lang="en-US" b="1">
                <a:solidFill>
                  <a:schemeClr val="accent3"/>
                </a:solidFill>
                <a:latin typeface="Arial" panose="020B0604020202020204" pitchFamily="34" charset="0"/>
                <a:cs typeface="Arial" panose="020B0604020202020204" pitchFamily="34" charset="0"/>
                <a:sym typeface="Arial" panose="020B0604020202020204" pitchFamily="34" charset="0"/>
              </a:rPr>
              <a:t>slide</a:t>
            </a:r>
          </a:p>
        </p:txBody>
      </p:sp>
      <p:pic>
        <p:nvPicPr>
          <p:cNvPr id="60" name="Graphic 59">
            <a:extLst>
              <a:ext uri="{FF2B5EF4-FFF2-40B4-BE49-F238E27FC236}">
                <a16:creationId xmlns:a16="http://schemas.microsoft.com/office/drawing/2014/main" id="{78ED30FF-FFC2-4EA3-1364-ADC2BB583D8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86311" y="4115404"/>
            <a:ext cx="388352" cy="388352"/>
          </a:xfrm>
          <a:prstGeom prst="rect">
            <a:avLst/>
          </a:prstGeom>
        </p:spPr>
      </p:pic>
      <p:sp>
        <p:nvSpPr>
          <p:cNvPr id="61" name="Rounded Rectangle 60">
            <a:extLst>
              <a:ext uri="{FF2B5EF4-FFF2-40B4-BE49-F238E27FC236}">
                <a16:creationId xmlns:a16="http://schemas.microsoft.com/office/drawing/2014/main" id="{97B8E9E0-C7A5-8172-05E1-81BE168DB4A4}"/>
              </a:ext>
            </a:extLst>
          </p:cNvPr>
          <p:cNvSpPr/>
          <p:nvPr/>
        </p:nvSpPr>
        <p:spPr>
          <a:xfrm>
            <a:off x="7003022" y="3998475"/>
            <a:ext cx="2937848" cy="601346"/>
          </a:xfrm>
          <a:prstGeom prst="roundRect">
            <a:avLst>
              <a:gd name="adj" fmla="val 829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0" rIns="0" bIns="0" rtlCol="0" anchor="ctr"/>
          <a:lstStyle/>
          <a:p>
            <a:pPr algn="l">
              <a:spcBef>
                <a:spcPts val="600"/>
              </a:spcBef>
            </a:pPr>
            <a:r>
              <a:rPr lang="en-US" b="1">
                <a:solidFill>
                  <a:schemeClr val="bg1"/>
                </a:solidFill>
                <a:latin typeface="Arial" panose="020B0604020202020204" pitchFamily="34" charset="0"/>
                <a:cs typeface="Arial" panose="020B0604020202020204" pitchFamily="34" charset="0"/>
                <a:sym typeface="Arial" panose="020B0604020202020204" pitchFamily="34" charset="0"/>
              </a:rPr>
              <a:t>Presentation</a:t>
            </a:r>
            <a:r>
              <a:rPr lang="en-US" b="1">
                <a:solidFill>
                  <a:schemeClr val="tx1"/>
                </a:solidFill>
                <a:latin typeface="Arial" panose="020B0604020202020204" pitchFamily="34" charset="0"/>
                <a:cs typeface="Arial" panose="020B0604020202020204" pitchFamily="34" charset="0"/>
                <a:sym typeface="Arial" panose="020B0604020202020204" pitchFamily="34" charset="0"/>
              </a:rPr>
              <a:t> </a:t>
            </a:r>
            <a:r>
              <a:rPr lang="en-US" b="1">
                <a:solidFill>
                  <a:schemeClr val="accent3"/>
                </a:solidFill>
                <a:latin typeface="Arial" panose="020B0604020202020204" pitchFamily="34" charset="0"/>
                <a:cs typeface="Arial" panose="020B0604020202020204" pitchFamily="34" charset="0"/>
                <a:sym typeface="Arial" panose="020B0604020202020204" pitchFamily="34" charset="0"/>
              </a:rPr>
              <a:t>slide</a:t>
            </a:r>
          </a:p>
        </p:txBody>
      </p:sp>
      <p:pic>
        <p:nvPicPr>
          <p:cNvPr id="64" name="Graphic 63">
            <a:extLst>
              <a:ext uri="{FF2B5EF4-FFF2-40B4-BE49-F238E27FC236}">
                <a16:creationId xmlns:a16="http://schemas.microsoft.com/office/drawing/2014/main" id="{89322F02-3AE8-CA16-89B6-3BC7792D30C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86311" y="3377691"/>
            <a:ext cx="388352" cy="388352"/>
          </a:xfrm>
          <a:prstGeom prst="rect">
            <a:avLst/>
          </a:prstGeom>
        </p:spPr>
      </p:pic>
      <p:sp>
        <p:nvSpPr>
          <p:cNvPr id="67" name="Rounded Rectangle 66">
            <a:extLst>
              <a:ext uri="{FF2B5EF4-FFF2-40B4-BE49-F238E27FC236}">
                <a16:creationId xmlns:a16="http://schemas.microsoft.com/office/drawing/2014/main" id="{4149425E-B92C-C0FB-A3A4-32CAC8BAA936}"/>
              </a:ext>
            </a:extLst>
          </p:cNvPr>
          <p:cNvSpPr/>
          <p:nvPr/>
        </p:nvSpPr>
        <p:spPr>
          <a:xfrm>
            <a:off x="7003022" y="4746621"/>
            <a:ext cx="2937848" cy="601346"/>
          </a:xfrm>
          <a:prstGeom prst="roundRect">
            <a:avLst>
              <a:gd name="adj" fmla="val 829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0" rIns="0" bIns="0" rtlCol="0" anchor="ctr"/>
          <a:lstStyle/>
          <a:p>
            <a:pPr algn="l">
              <a:spcBef>
                <a:spcPts val="600"/>
              </a:spcBef>
            </a:pPr>
            <a:r>
              <a:rPr lang="en-US" b="1">
                <a:solidFill>
                  <a:schemeClr val="bg1"/>
                </a:solidFill>
                <a:latin typeface="Arial" panose="020B0604020202020204" pitchFamily="34" charset="0"/>
                <a:cs typeface="Arial" panose="020B0604020202020204" pitchFamily="34" charset="0"/>
                <a:sym typeface="Arial" panose="020B0604020202020204" pitchFamily="34" charset="0"/>
              </a:rPr>
              <a:t>Presentation</a:t>
            </a:r>
            <a:r>
              <a:rPr lang="en-US" b="1">
                <a:solidFill>
                  <a:schemeClr val="tx1"/>
                </a:solidFill>
                <a:latin typeface="Arial" panose="020B0604020202020204" pitchFamily="34" charset="0"/>
                <a:cs typeface="Arial" panose="020B0604020202020204" pitchFamily="34" charset="0"/>
                <a:sym typeface="Arial" panose="020B0604020202020204" pitchFamily="34" charset="0"/>
              </a:rPr>
              <a:t> </a:t>
            </a:r>
            <a:r>
              <a:rPr lang="en-US" b="1">
                <a:solidFill>
                  <a:schemeClr val="accent2"/>
                </a:solidFill>
                <a:latin typeface="Arial" panose="020B0604020202020204" pitchFamily="34" charset="0"/>
                <a:cs typeface="Arial" panose="020B0604020202020204" pitchFamily="34" charset="0"/>
                <a:sym typeface="Arial" panose="020B0604020202020204" pitchFamily="34" charset="0"/>
              </a:rPr>
              <a:t>slide</a:t>
            </a:r>
          </a:p>
        </p:txBody>
      </p:sp>
      <p:pic>
        <p:nvPicPr>
          <p:cNvPr id="68" name="Graphic 67">
            <a:extLst>
              <a:ext uri="{FF2B5EF4-FFF2-40B4-BE49-F238E27FC236}">
                <a16:creationId xmlns:a16="http://schemas.microsoft.com/office/drawing/2014/main" id="{359A697B-6755-8AFA-2DB4-30EC29FDC3D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86311" y="4853118"/>
            <a:ext cx="388352" cy="388352"/>
          </a:xfrm>
          <a:prstGeom prst="rect">
            <a:avLst/>
          </a:prstGeom>
        </p:spPr>
      </p:pic>
    </p:spTree>
    <p:extLst>
      <p:ext uri="{BB962C8B-B14F-4D97-AF65-F5344CB8AC3E}">
        <p14:creationId xmlns:p14="http://schemas.microsoft.com/office/powerpoint/2010/main" val="4189703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0CEA6-32BA-0721-9AB7-0C6E418EF2CB}"/>
              </a:ext>
            </a:extLst>
          </p:cNvPr>
          <p:cNvSpPr>
            <a:spLocks noGrp="1"/>
          </p:cNvSpPr>
          <p:nvPr>
            <p:ph type="title"/>
          </p:nvPr>
        </p:nvSpPr>
        <p:spPr/>
        <p:txBody>
          <a:bodyPr/>
          <a:lstStyle/>
          <a:p>
            <a:r>
              <a:rPr lang="en-US"/>
              <a:t>Storytelling &amp; Slide Training</a:t>
            </a:r>
          </a:p>
        </p:txBody>
      </p:sp>
    </p:spTree>
    <p:extLst>
      <p:ext uri="{BB962C8B-B14F-4D97-AF65-F5344CB8AC3E}">
        <p14:creationId xmlns:p14="http://schemas.microsoft.com/office/powerpoint/2010/main" val="26538616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F3E852-D9C6-9F50-86AF-981754821D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6C9DE8-28C8-48FD-C102-B02C3B7C646C}"/>
              </a:ext>
            </a:extLst>
          </p:cNvPr>
          <p:cNvSpPr>
            <a:spLocks noGrp="1"/>
          </p:cNvSpPr>
          <p:nvPr>
            <p:ph type="title"/>
          </p:nvPr>
        </p:nvSpPr>
        <p:spPr>
          <a:xfrm>
            <a:off x="455613" y="474377"/>
            <a:ext cx="11277600" cy="457200"/>
          </a:xfrm>
        </p:spPr>
        <p:txBody>
          <a:bodyPr/>
          <a:lstStyle/>
          <a:p>
            <a:r>
              <a:rPr lang="en-US"/>
              <a:t>A good storyline is logical, compelling, and audience-appropriate​</a:t>
            </a:r>
          </a:p>
        </p:txBody>
      </p:sp>
      <p:sp>
        <p:nvSpPr>
          <p:cNvPr id="3" name="Rectangle: Rounded Corners 2">
            <a:extLst>
              <a:ext uri="{FF2B5EF4-FFF2-40B4-BE49-F238E27FC236}">
                <a16:creationId xmlns:a16="http://schemas.microsoft.com/office/drawing/2014/main" id="{919CDAB1-5797-397E-FD62-C61AD0FA19BD}"/>
              </a:ext>
            </a:extLst>
          </p:cNvPr>
          <p:cNvSpPr/>
          <p:nvPr/>
        </p:nvSpPr>
        <p:spPr>
          <a:xfrm>
            <a:off x="455613" y="5200649"/>
            <a:ext cx="11277600" cy="4572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Arial" panose="020B0604020202020204"/>
                <a:ea typeface="+mn-ea"/>
                <a:cs typeface="Arial" panose="020B0604020202020204" pitchFamily="34" charset="0"/>
                <a:sym typeface="Arial" panose="020B0604020202020204" pitchFamily="34" charset="0"/>
              </a:rPr>
              <a:t>While the focus today is on stories told in slides, ​these </a:t>
            </a:r>
            <a:r>
              <a:rPr kumimoji="0" lang="en-US" sz="1400" b="1" i="0" u="none" strike="noStrike" kern="1200" cap="none" spc="0" normalizeH="0" baseline="0" noProof="0">
                <a:ln>
                  <a:noFill/>
                </a:ln>
                <a:solidFill>
                  <a:srgbClr val="FFFFFF"/>
                </a:solidFill>
                <a:effectLst/>
                <a:uLnTx/>
                <a:uFillTx/>
                <a:latin typeface="Arial" panose="020B0604020202020204"/>
                <a:ea typeface="+mn-ea"/>
                <a:cs typeface="Arial" panose="020B0604020202020204" pitchFamily="34" charset="0"/>
                <a:sym typeface="Arial" panose="020B0604020202020204" pitchFamily="34" charset="0"/>
              </a:rPr>
              <a:t>principles apply across business communication channels​</a:t>
            </a:r>
          </a:p>
        </p:txBody>
      </p:sp>
      <p:sp>
        <p:nvSpPr>
          <p:cNvPr id="9" name="Zaoblený obdélník 13">
            <a:extLst>
              <a:ext uri="{FF2B5EF4-FFF2-40B4-BE49-F238E27FC236}">
                <a16:creationId xmlns:a16="http://schemas.microsoft.com/office/drawing/2014/main" id="{C19EC008-B6EC-B526-2D04-D53D30508157}"/>
              </a:ext>
            </a:extLst>
          </p:cNvPr>
          <p:cNvSpPr/>
          <p:nvPr/>
        </p:nvSpPr>
        <p:spPr>
          <a:xfrm>
            <a:off x="455613" y="1371600"/>
            <a:ext cx="3657600" cy="3652685"/>
          </a:xfrm>
          <a:prstGeom prst="roundRect">
            <a:avLst>
              <a:gd name="adj" fmla="val 29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20" name="Zaoblený obdélník 13">
            <a:extLst>
              <a:ext uri="{FF2B5EF4-FFF2-40B4-BE49-F238E27FC236}">
                <a16:creationId xmlns:a16="http://schemas.microsoft.com/office/drawing/2014/main" id="{EAB2CF99-9CEE-1DB6-CD59-CCFFB63F1FA2}"/>
              </a:ext>
            </a:extLst>
          </p:cNvPr>
          <p:cNvSpPr/>
          <p:nvPr/>
        </p:nvSpPr>
        <p:spPr>
          <a:xfrm>
            <a:off x="8075613" y="1371600"/>
            <a:ext cx="3657600" cy="3652685"/>
          </a:xfrm>
          <a:prstGeom prst="roundRect">
            <a:avLst>
              <a:gd name="adj" fmla="val 29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34" name="Zaoblený obdélník 13">
            <a:extLst>
              <a:ext uri="{FF2B5EF4-FFF2-40B4-BE49-F238E27FC236}">
                <a16:creationId xmlns:a16="http://schemas.microsoft.com/office/drawing/2014/main" id="{E9A36549-321C-6E4A-92BE-005E9A65C53A}"/>
              </a:ext>
            </a:extLst>
          </p:cNvPr>
          <p:cNvSpPr/>
          <p:nvPr/>
        </p:nvSpPr>
        <p:spPr>
          <a:xfrm>
            <a:off x="4265613" y="1371600"/>
            <a:ext cx="3657600" cy="3652685"/>
          </a:xfrm>
          <a:prstGeom prst="roundRect">
            <a:avLst>
              <a:gd name="adj" fmla="val 29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11" name="Oval 10">
            <a:extLst>
              <a:ext uri="{FF2B5EF4-FFF2-40B4-BE49-F238E27FC236}">
                <a16:creationId xmlns:a16="http://schemas.microsoft.com/office/drawing/2014/main" id="{9720C8D9-0FAB-67A8-3C41-46F3F1AFC9EE}"/>
              </a:ext>
            </a:extLst>
          </p:cNvPr>
          <p:cNvSpPr/>
          <p:nvPr/>
        </p:nvSpPr>
        <p:spPr>
          <a:xfrm>
            <a:off x="1898651" y="1724070"/>
            <a:ext cx="771525" cy="7715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sym typeface="Arial" panose="020B0604020202020204" pitchFamily="34" charset="0"/>
              </a:rPr>
              <a:t>01</a:t>
            </a:r>
          </a:p>
        </p:txBody>
      </p:sp>
      <p:sp>
        <p:nvSpPr>
          <p:cNvPr id="29" name="Oval 28">
            <a:extLst>
              <a:ext uri="{FF2B5EF4-FFF2-40B4-BE49-F238E27FC236}">
                <a16:creationId xmlns:a16="http://schemas.microsoft.com/office/drawing/2014/main" id="{1E0680A8-A7F7-9DD9-CDAB-AA5B61FDFAB1}"/>
              </a:ext>
            </a:extLst>
          </p:cNvPr>
          <p:cNvSpPr/>
          <p:nvPr/>
        </p:nvSpPr>
        <p:spPr>
          <a:xfrm>
            <a:off x="9518651" y="1724070"/>
            <a:ext cx="771525" cy="7715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2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sym typeface="Arial" panose="020B0604020202020204" pitchFamily="34" charset="0"/>
              </a:rPr>
              <a:t>03</a:t>
            </a:r>
          </a:p>
        </p:txBody>
      </p:sp>
      <p:sp>
        <p:nvSpPr>
          <p:cNvPr id="35" name="Oval 34">
            <a:extLst>
              <a:ext uri="{FF2B5EF4-FFF2-40B4-BE49-F238E27FC236}">
                <a16:creationId xmlns:a16="http://schemas.microsoft.com/office/drawing/2014/main" id="{E40ECC25-504D-C141-B69E-44B40967DBCD}"/>
              </a:ext>
            </a:extLst>
          </p:cNvPr>
          <p:cNvSpPr/>
          <p:nvPr/>
        </p:nvSpPr>
        <p:spPr>
          <a:xfrm>
            <a:off x="5708651" y="1724070"/>
            <a:ext cx="771525" cy="7715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2400" b="0"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02</a:t>
            </a:r>
          </a:p>
        </p:txBody>
      </p:sp>
      <p:sp>
        <p:nvSpPr>
          <p:cNvPr id="12" name="Rectangle 11">
            <a:extLst>
              <a:ext uri="{FF2B5EF4-FFF2-40B4-BE49-F238E27FC236}">
                <a16:creationId xmlns:a16="http://schemas.microsoft.com/office/drawing/2014/main" id="{1C249E87-F393-0366-D7B1-2309B0E1A5CC}"/>
              </a:ext>
            </a:extLst>
          </p:cNvPr>
          <p:cNvSpPr/>
          <p:nvPr/>
        </p:nvSpPr>
        <p:spPr>
          <a:xfrm>
            <a:off x="774120" y="2760486"/>
            <a:ext cx="3020588"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2000" b="1"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Logical</a:t>
            </a:r>
          </a:p>
        </p:txBody>
      </p:sp>
      <p:sp>
        <p:nvSpPr>
          <p:cNvPr id="30" name="Rectangle 29">
            <a:extLst>
              <a:ext uri="{FF2B5EF4-FFF2-40B4-BE49-F238E27FC236}">
                <a16:creationId xmlns:a16="http://schemas.microsoft.com/office/drawing/2014/main" id="{139C7606-6FC6-C956-3203-ADF988ADBC59}"/>
              </a:ext>
            </a:extLst>
          </p:cNvPr>
          <p:cNvSpPr/>
          <p:nvPr/>
        </p:nvSpPr>
        <p:spPr>
          <a:xfrm>
            <a:off x="8394120" y="2760486"/>
            <a:ext cx="3020588"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2000" b="1"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Audience ​Appropriate​</a:t>
            </a:r>
          </a:p>
        </p:txBody>
      </p:sp>
      <p:sp>
        <p:nvSpPr>
          <p:cNvPr id="36" name="Rectangle 35">
            <a:extLst>
              <a:ext uri="{FF2B5EF4-FFF2-40B4-BE49-F238E27FC236}">
                <a16:creationId xmlns:a16="http://schemas.microsoft.com/office/drawing/2014/main" id="{5814899B-52A8-6280-BEB9-A096CEF4E19F}"/>
              </a:ext>
            </a:extLst>
          </p:cNvPr>
          <p:cNvSpPr/>
          <p:nvPr/>
        </p:nvSpPr>
        <p:spPr>
          <a:xfrm>
            <a:off x="4584120" y="2760486"/>
            <a:ext cx="3020588"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2000" b="1"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Compelling​</a:t>
            </a:r>
          </a:p>
        </p:txBody>
      </p:sp>
      <p:sp>
        <p:nvSpPr>
          <p:cNvPr id="4" name="Text Placeholder 3">
            <a:extLst>
              <a:ext uri="{FF2B5EF4-FFF2-40B4-BE49-F238E27FC236}">
                <a16:creationId xmlns:a16="http://schemas.microsoft.com/office/drawing/2014/main" id="{F1315F93-1C2E-E0D6-F935-9228395BFB02}"/>
              </a:ext>
            </a:extLst>
          </p:cNvPr>
          <p:cNvSpPr txBox="1">
            <a:spLocks/>
          </p:cNvSpPr>
          <p:nvPr/>
        </p:nvSpPr>
        <p:spPr>
          <a:xfrm>
            <a:off x="774120" y="3472715"/>
            <a:ext cx="3020588" cy="900246"/>
          </a:xfrm>
          <a:prstGeom prst="rect">
            <a:avLst/>
          </a:prstGeom>
        </p:spPr>
        <p:txBody>
          <a:bodyPr lIns="0" tIns="0" rIns="0" bIns="0">
            <a:spAutoFit/>
          </a:bodyPr>
          <a:lstStyle>
            <a:lvl1pPr marL="0" indent="0" algn="l" defTabSz="914400" rtl="0" eaLnBrk="1" latinLnBrk="0" hangingPunct="1">
              <a:spcBef>
                <a:spcPts val="1200"/>
              </a:spcBef>
              <a:spcAft>
                <a:spcPts val="0"/>
              </a:spcAft>
              <a:buClrTx/>
              <a:buFontTx/>
              <a:buNone/>
              <a:tabLst>
                <a:tab pos="1201738" algn="l"/>
              </a:tabLst>
              <a:defRPr lang="en-US" sz="1800" b="0" i="0" kern="1200" baseline="0" noProof="0" dirty="0" smtClean="0">
                <a:solidFill>
                  <a:schemeClr val="tx1"/>
                </a:solidFill>
                <a:latin typeface="+mn-lt"/>
                <a:ea typeface="Arial" charset="0"/>
                <a:cs typeface="Arial" charset="0"/>
              </a:defRPr>
            </a:lvl1pPr>
            <a:lvl2pPr marL="182880" indent="-182880" algn="l" defTabSz="914400" rtl="0" eaLnBrk="1" latinLnBrk="0" hangingPunct="1">
              <a:spcBef>
                <a:spcPts val="600"/>
              </a:spcBef>
              <a:spcAft>
                <a:spcPts val="0"/>
              </a:spcAft>
              <a:buClrTx/>
              <a:buFont typeface="Arial" pitchFamily="34" charset="0"/>
              <a:buChar char="•"/>
              <a:tabLst>
                <a:tab pos="1201738" algn="l"/>
              </a:tabLst>
              <a:defRPr lang="en-US" sz="1600" b="0" i="0" kern="1200" baseline="0" noProof="0" dirty="0" smtClean="0">
                <a:solidFill>
                  <a:schemeClr val="tx1"/>
                </a:solidFill>
                <a:latin typeface="+mn-lt"/>
                <a:ea typeface="Arial" charset="0"/>
                <a:cs typeface="Arial" charset="0"/>
              </a:defRPr>
            </a:lvl2pPr>
            <a:lvl3pPr marL="365760" indent="-182880" algn="l" defTabSz="914400" rtl="0" eaLnBrk="1" latinLnBrk="0" hangingPunct="1">
              <a:spcBef>
                <a:spcPts val="600"/>
              </a:spcBef>
              <a:spcAft>
                <a:spcPts val="0"/>
              </a:spcAft>
              <a:buClrTx/>
              <a:buFont typeface="Lucida Grande"/>
              <a:buChar char="-"/>
              <a:tabLst>
                <a:tab pos="1201738" algn="l"/>
              </a:tabLst>
              <a:defRPr lang="en-US" sz="1400" b="0" i="0" kern="1200" baseline="0" noProof="0" dirty="0" smtClean="0">
                <a:solidFill>
                  <a:schemeClr val="tx1"/>
                </a:solidFill>
                <a:latin typeface="+mn-lt"/>
                <a:ea typeface="Arial" charset="0"/>
                <a:cs typeface="Arial" charset="0"/>
              </a:defRPr>
            </a:lvl3pPr>
            <a:lvl4pPr marL="548640" indent="-182880" algn="l" defTabSz="914400" rtl="0" eaLnBrk="1" latinLnBrk="0" hangingPunct="1">
              <a:spcBef>
                <a:spcPts val="600"/>
              </a:spcBef>
              <a:spcAft>
                <a:spcPts val="0"/>
              </a:spcAft>
              <a:buClrTx/>
              <a:buFont typeface="Arial" pitchFamily="34" charset="0"/>
              <a:buChar char="•"/>
              <a:tabLst>
                <a:tab pos="1201738" algn="l"/>
              </a:tabLst>
              <a:defRPr lang="en-US" sz="1400" b="0" i="0" kern="1200" baseline="0" noProof="0" dirty="0" smtClean="0">
                <a:solidFill>
                  <a:schemeClr val="tx1"/>
                </a:solidFill>
                <a:latin typeface="+mn-lt"/>
                <a:ea typeface="Arial" charset="0"/>
                <a:cs typeface="Arial" charset="0"/>
              </a:defRPr>
            </a:lvl4pPr>
            <a:lvl5pPr marL="731520" indent="-182880" algn="l" defTabSz="914400" rtl="0" eaLnBrk="1" latinLnBrk="0" hangingPunct="1">
              <a:spcBef>
                <a:spcPts val="600"/>
              </a:spcBef>
              <a:spcAft>
                <a:spcPts val="0"/>
              </a:spcAft>
              <a:buClrTx/>
              <a:buFont typeface="Lucida Grande"/>
              <a:buChar char="-"/>
              <a:tabLst>
                <a:tab pos="1201738" algn="l"/>
              </a:tabLst>
              <a:defRPr lang="en-US" sz="1400" b="0" i="0" kern="1200" baseline="0" noProof="0" dirty="0">
                <a:solidFill>
                  <a:schemeClr val="tx1"/>
                </a:solidFill>
                <a:latin typeface="+mn-lt"/>
                <a:ea typeface="Arial" charset="0"/>
                <a:cs typeface="Arial"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82880" marR="0" lvl="1" indent="-182880" defTabSz="914400" rtl="0" eaLnBrk="1" fontAlgn="auto" latinLnBrk="0" hangingPunct="1">
              <a:lnSpc>
                <a:spcPct val="100000"/>
              </a:lnSpc>
              <a:spcBef>
                <a:spcPts val="0"/>
              </a:spcBef>
              <a:spcAft>
                <a:spcPts val="300"/>
              </a:spcAft>
              <a:buClrTx/>
              <a:buSzTx/>
              <a:buFont typeface="Arial" pitchFamily="34" charset="0"/>
              <a:buChar char="•"/>
              <a:tabLst>
                <a:tab pos="1201738" algn="l"/>
              </a:tabLst>
              <a:defRPr/>
            </a:pPr>
            <a:r>
              <a:rPr kumimoji="0" lang="en-US" sz="1400" b="0" i="0" u="none" strike="noStrike" kern="1200" cap="none" spc="0" normalizeH="0" baseline="0" noProof="0">
                <a:ln>
                  <a:noFill/>
                </a:ln>
                <a:solidFill>
                  <a:srgbClr val="033651"/>
                </a:solidFill>
                <a:effectLst/>
                <a:uLnTx/>
                <a:uFillTx/>
                <a:latin typeface="Arial" panose="020B0604020202020204"/>
                <a:cs typeface="Arial" charset="0"/>
                <a:sym typeface="Arial" panose="020B0604020202020204" pitchFamily="34" charset="0"/>
              </a:rPr>
              <a:t>United by a logical thread​</a:t>
            </a:r>
          </a:p>
          <a:p>
            <a:pPr marL="182880" marR="0" lvl="1" indent="-182880" defTabSz="914400" rtl="0" eaLnBrk="1" fontAlgn="auto" latinLnBrk="0" hangingPunct="1">
              <a:lnSpc>
                <a:spcPct val="100000"/>
              </a:lnSpc>
              <a:spcBef>
                <a:spcPts val="0"/>
              </a:spcBef>
              <a:spcAft>
                <a:spcPts val="300"/>
              </a:spcAft>
              <a:buClrTx/>
              <a:buSzTx/>
              <a:buFont typeface="Arial" pitchFamily="34" charset="0"/>
              <a:buChar char="•"/>
              <a:tabLst>
                <a:tab pos="1201738" algn="l"/>
              </a:tabLst>
              <a:defRPr/>
            </a:pPr>
            <a:r>
              <a:rPr kumimoji="0" lang="en-US" sz="1400" b="0" i="0" u="none" strike="noStrike" kern="1200" cap="none" spc="0" normalizeH="0" baseline="0" noProof="0">
                <a:ln>
                  <a:noFill/>
                </a:ln>
                <a:solidFill>
                  <a:srgbClr val="033651"/>
                </a:solidFill>
                <a:effectLst/>
                <a:uLnTx/>
                <a:uFillTx/>
                <a:latin typeface="Arial" panose="020B0604020202020204"/>
                <a:cs typeface="Arial" charset="0"/>
                <a:sym typeface="Arial" panose="020B0604020202020204" pitchFamily="34" charset="0"/>
              </a:rPr>
              <a:t>Begins with insights and provides supporting logic to make conclusions reasonable​</a:t>
            </a:r>
          </a:p>
        </p:txBody>
      </p:sp>
      <p:sp>
        <p:nvSpPr>
          <p:cNvPr id="31" name="Text Placeholder 3">
            <a:extLst>
              <a:ext uri="{FF2B5EF4-FFF2-40B4-BE49-F238E27FC236}">
                <a16:creationId xmlns:a16="http://schemas.microsoft.com/office/drawing/2014/main" id="{1DE7C9D4-59DE-BFBD-D7FB-4B30CF3A5F71}"/>
              </a:ext>
            </a:extLst>
          </p:cNvPr>
          <p:cNvSpPr txBox="1">
            <a:spLocks/>
          </p:cNvSpPr>
          <p:nvPr/>
        </p:nvSpPr>
        <p:spPr>
          <a:xfrm>
            <a:off x="8394120" y="3472715"/>
            <a:ext cx="3020588" cy="900246"/>
          </a:xfrm>
          <a:prstGeom prst="rect">
            <a:avLst/>
          </a:prstGeom>
        </p:spPr>
        <p:txBody>
          <a:bodyPr lIns="0" tIns="0" rIns="0" bIns="0">
            <a:spAutoFit/>
          </a:bodyPr>
          <a:lstStyle>
            <a:lvl1pPr marL="0" indent="0" algn="l" defTabSz="914400" rtl="0" eaLnBrk="1" latinLnBrk="0" hangingPunct="1">
              <a:spcBef>
                <a:spcPts val="1200"/>
              </a:spcBef>
              <a:spcAft>
                <a:spcPts val="0"/>
              </a:spcAft>
              <a:buClrTx/>
              <a:buFontTx/>
              <a:buNone/>
              <a:tabLst>
                <a:tab pos="1201738" algn="l"/>
              </a:tabLst>
              <a:defRPr lang="en-US" sz="1800" b="0" i="0" kern="1200" baseline="0" noProof="0" dirty="0" smtClean="0">
                <a:solidFill>
                  <a:schemeClr val="tx1"/>
                </a:solidFill>
                <a:latin typeface="+mn-lt"/>
                <a:ea typeface="Arial" charset="0"/>
                <a:cs typeface="Arial" charset="0"/>
              </a:defRPr>
            </a:lvl1pPr>
            <a:lvl2pPr marL="182880" indent="-182880" algn="l" defTabSz="914400" rtl="0" eaLnBrk="1" latinLnBrk="0" hangingPunct="1">
              <a:spcBef>
                <a:spcPts val="600"/>
              </a:spcBef>
              <a:spcAft>
                <a:spcPts val="0"/>
              </a:spcAft>
              <a:buClrTx/>
              <a:buFont typeface="Arial" pitchFamily="34" charset="0"/>
              <a:buChar char="•"/>
              <a:tabLst>
                <a:tab pos="1201738" algn="l"/>
              </a:tabLst>
              <a:defRPr lang="en-US" sz="1600" b="0" i="0" kern="1200" baseline="0" noProof="0" dirty="0" smtClean="0">
                <a:solidFill>
                  <a:schemeClr val="tx1"/>
                </a:solidFill>
                <a:latin typeface="+mn-lt"/>
                <a:ea typeface="Arial" charset="0"/>
                <a:cs typeface="Arial" charset="0"/>
              </a:defRPr>
            </a:lvl2pPr>
            <a:lvl3pPr marL="365760" indent="-182880" algn="l" defTabSz="914400" rtl="0" eaLnBrk="1" latinLnBrk="0" hangingPunct="1">
              <a:spcBef>
                <a:spcPts val="600"/>
              </a:spcBef>
              <a:spcAft>
                <a:spcPts val="0"/>
              </a:spcAft>
              <a:buClrTx/>
              <a:buFont typeface="Lucida Grande"/>
              <a:buChar char="-"/>
              <a:tabLst>
                <a:tab pos="1201738" algn="l"/>
              </a:tabLst>
              <a:defRPr lang="en-US" sz="1400" b="0" i="0" kern="1200" baseline="0" noProof="0" dirty="0" smtClean="0">
                <a:solidFill>
                  <a:schemeClr val="tx1"/>
                </a:solidFill>
                <a:latin typeface="+mn-lt"/>
                <a:ea typeface="Arial" charset="0"/>
                <a:cs typeface="Arial" charset="0"/>
              </a:defRPr>
            </a:lvl3pPr>
            <a:lvl4pPr marL="548640" indent="-182880" algn="l" defTabSz="914400" rtl="0" eaLnBrk="1" latinLnBrk="0" hangingPunct="1">
              <a:spcBef>
                <a:spcPts val="600"/>
              </a:spcBef>
              <a:spcAft>
                <a:spcPts val="0"/>
              </a:spcAft>
              <a:buClrTx/>
              <a:buFont typeface="Arial" pitchFamily="34" charset="0"/>
              <a:buChar char="•"/>
              <a:tabLst>
                <a:tab pos="1201738" algn="l"/>
              </a:tabLst>
              <a:defRPr lang="en-US" sz="1400" b="0" i="0" kern="1200" baseline="0" noProof="0" dirty="0" smtClean="0">
                <a:solidFill>
                  <a:schemeClr val="tx1"/>
                </a:solidFill>
                <a:latin typeface="+mn-lt"/>
                <a:ea typeface="Arial" charset="0"/>
                <a:cs typeface="Arial" charset="0"/>
              </a:defRPr>
            </a:lvl4pPr>
            <a:lvl5pPr marL="731520" indent="-182880" algn="l" defTabSz="914400" rtl="0" eaLnBrk="1" latinLnBrk="0" hangingPunct="1">
              <a:spcBef>
                <a:spcPts val="600"/>
              </a:spcBef>
              <a:spcAft>
                <a:spcPts val="0"/>
              </a:spcAft>
              <a:buClrTx/>
              <a:buFont typeface="Lucida Grande"/>
              <a:buChar char="-"/>
              <a:tabLst>
                <a:tab pos="1201738" algn="l"/>
              </a:tabLst>
              <a:defRPr lang="en-US" sz="1400" b="0" i="0" kern="1200" baseline="0" noProof="0" dirty="0">
                <a:solidFill>
                  <a:schemeClr val="tx1"/>
                </a:solidFill>
                <a:latin typeface="+mn-lt"/>
                <a:ea typeface="Arial" charset="0"/>
                <a:cs typeface="Arial"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82880" marR="0" lvl="1" indent="-182880" defTabSz="914400" rtl="0" eaLnBrk="1" fontAlgn="auto" latinLnBrk="0" hangingPunct="1">
              <a:lnSpc>
                <a:spcPct val="100000"/>
              </a:lnSpc>
              <a:spcBef>
                <a:spcPts val="0"/>
              </a:spcBef>
              <a:spcAft>
                <a:spcPts val="300"/>
              </a:spcAft>
              <a:buClrTx/>
              <a:buSzTx/>
              <a:buFont typeface="Arial" pitchFamily="34" charset="0"/>
              <a:buChar char="•"/>
              <a:tabLst>
                <a:tab pos="1201738" algn="l"/>
              </a:tabLst>
              <a:defRPr/>
            </a:pPr>
            <a:r>
              <a:rPr kumimoji="0" lang="en-US" sz="1400" b="0" i="0" u="none" strike="noStrike" kern="1200" cap="none" spc="0" normalizeH="0" baseline="0" noProof="0">
                <a:ln>
                  <a:noFill/>
                </a:ln>
                <a:solidFill>
                  <a:srgbClr val="033651"/>
                </a:solidFill>
                <a:effectLst/>
                <a:uLnTx/>
                <a:uFillTx/>
                <a:latin typeface="Arial" panose="020B0604020202020204"/>
                <a:cs typeface="Arial" charset="0"/>
                <a:sym typeface="Arial" panose="020B0604020202020204" pitchFamily="34" charset="0"/>
              </a:rPr>
              <a:t>Contains the right content, length, and level of detail​</a:t>
            </a:r>
          </a:p>
          <a:p>
            <a:pPr marL="182880" marR="0" lvl="1" indent="-182880" defTabSz="914400" rtl="0" eaLnBrk="1" fontAlgn="auto" latinLnBrk="0" hangingPunct="1">
              <a:lnSpc>
                <a:spcPct val="100000"/>
              </a:lnSpc>
              <a:spcBef>
                <a:spcPts val="0"/>
              </a:spcBef>
              <a:spcAft>
                <a:spcPts val="300"/>
              </a:spcAft>
              <a:buClrTx/>
              <a:buSzTx/>
              <a:buFont typeface="Arial" pitchFamily="34" charset="0"/>
              <a:buChar char="•"/>
              <a:tabLst>
                <a:tab pos="1201738" algn="l"/>
              </a:tabLst>
              <a:defRPr/>
            </a:pPr>
            <a:r>
              <a:rPr kumimoji="0" lang="en-US" sz="1400" b="0" i="0" u="none" strike="noStrike" kern="1200" cap="none" spc="0" normalizeH="0" baseline="0" noProof="0">
                <a:ln>
                  <a:noFill/>
                </a:ln>
                <a:solidFill>
                  <a:srgbClr val="033651"/>
                </a:solidFill>
                <a:effectLst/>
                <a:uLnTx/>
                <a:uFillTx/>
                <a:latin typeface="Arial" panose="020B0604020202020204"/>
                <a:cs typeface="Arial" charset="0"/>
                <a:sym typeface="Arial" panose="020B0604020202020204" pitchFamily="34" charset="0"/>
              </a:rPr>
              <a:t>Clearly outlines next steps based on the discussion​</a:t>
            </a:r>
          </a:p>
        </p:txBody>
      </p:sp>
      <p:sp>
        <p:nvSpPr>
          <p:cNvPr id="37" name="Text Placeholder 3">
            <a:extLst>
              <a:ext uri="{FF2B5EF4-FFF2-40B4-BE49-F238E27FC236}">
                <a16:creationId xmlns:a16="http://schemas.microsoft.com/office/drawing/2014/main" id="{1EABF9DC-A212-33C0-1D28-3D8E98C98DAD}"/>
              </a:ext>
            </a:extLst>
          </p:cNvPr>
          <p:cNvSpPr txBox="1">
            <a:spLocks/>
          </p:cNvSpPr>
          <p:nvPr/>
        </p:nvSpPr>
        <p:spPr>
          <a:xfrm>
            <a:off x="4584120" y="3472715"/>
            <a:ext cx="3020588" cy="1115690"/>
          </a:xfrm>
          <a:prstGeom prst="rect">
            <a:avLst/>
          </a:prstGeom>
        </p:spPr>
        <p:txBody>
          <a:bodyPr lIns="0" tIns="0" rIns="0" bIns="0">
            <a:spAutoFit/>
          </a:bodyPr>
          <a:lstStyle>
            <a:lvl1pPr marL="0" indent="0" algn="l" defTabSz="914400" rtl="0" eaLnBrk="1" latinLnBrk="0" hangingPunct="1">
              <a:spcBef>
                <a:spcPts val="1200"/>
              </a:spcBef>
              <a:spcAft>
                <a:spcPts val="0"/>
              </a:spcAft>
              <a:buClrTx/>
              <a:buFontTx/>
              <a:buNone/>
              <a:tabLst>
                <a:tab pos="1201738" algn="l"/>
              </a:tabLst>
              <a:defRPr lang="en-US" sz="1800" b="0" i="0" kern="1200" baseline="0" noProof="0" dirty="0" smtClean="0">
                <a:solidFill>
                  <a:schemeClr val="tx1"/>
                </a:solidFill>
                <a:latin typeface="+mn-lt"/>
                <a:ea typeface="Arial" charset="0"/>
                <a:cs typeface="Arial" charset="0"/>
              </a:defRPr>
            </a:lvl1pPr>
            <a:lvl2pPr marL="182880" indent="-182880" algn="l" defTabSz="914400" rtl="0" eaLnBrk="1" latinLnBrk="0" hangingPunct="1">
              <a:spcBef>
                <a:spcPts val="600"/>
              </a:spcBef>
              <a:spcAft>
                <a:spcPts val="0"/>
              </a:spcAft>
              <a:buClrTx/>
              <a:buFont typeface="Arial" pitchFamily="34" charset="0"/>
              <a:buChar char="•"/>
              <a:tabLst>
                <a:tab pos="1201738" algn="l"/>
              </a:tabLst>
              <a:defRPr lang="en-US" sz="1600" b="0" i="0" kern="1200" baseline="0" noProof="0" dirty="0" smtClean="0">
                <a:solidFill>
                  <a:schemeClr val="tx1"/>
                </a:solidFill>
                <a:latin typeface="+mn-lt"/>
                <a:ea typeface="Arial" charset="0"/>
                <a:cs typeface="Arial" charset="0"/>
              </a:defRPr>
            </a:lvl2pPr>
            <a:lvl3pPr marL="365760" indent="-182880" algn="l" defTabSz="914400" rtl="0" eaLnBrk="1" latinLnBrk="0" hangingPunct="1">
              <a:spcBef>
                <a:spcPts val="600"/>
              </a:spcBef>
              <a:spcAft>
                <a:spcPts val="0"/>
              </a:spcAft>
              <a:buClrTx/>
              <a:buFont typeface="Lucida Grande"/>
              <a:buChar char="-"/>
              <a:tabLst>
                <a:tab pos="1201738" algn="l"/>
              </a:tabLst>
              <a:defRPr lang="en-US" sz="1400" b="0" i="0" kern="1200" baseline="0" noProof="0" dirty="0" smtClean="0">
                <a:solidFill>
                  <a:schemeClr val="tx1"/>
                </a:solidFill>
                <a:latin typeface="+mn-lt"/>
                <a:ea typeface="Arial" charset="0"/>
                <a:cs typeface="Arial" charset="0"/>
              </a:defRPr>
            </a:lvl3pPr>
            <a:lvl4pPr marL="548640" indent="-182880" algn="l" defTabSz="914400" rtl="0" eaLnBrk="1" latinLnBrk="0" hangingPunct="1">
              <a:spcBef>
                <a:spcPts val="600"/>
              </a:spcBef>
              <a:spcAft>
                <a:spcPts val="0"/>
              </a:spcAft>
              <a:buClrTx/>
              <a:buFont typeface="Arial" pitchFamily="34" charset="0"/>
              <a:buChar char="•"/>
              <a:tabLst>
                <a:tab pos="1201738" algn="l"/>
              </a:tabLst>
              <a:defRPr lang="en-US" sz="1400" b="0" i="0" kern="1200" baseline="0" noProof="0" dirty="0" smtClean="0">
                <a:solidFill>
                  <a:schemeClr val="tx1"/>
                </a:solidFill>
                <a:latin typeface="+mn-lt"/>
                <a:ea typeface="Arial" charset="0"/>
                <a:cs typeface="Arial" charset="0"/>
              </a:defRPr>
            </a:lvl4pPr>
            <a:lvl5pPr marL="731520" indent="-182880" algn="l" defTabSz="914400" rtl="0" eaLnBrk="1" latinLnBrk="0" hangingPunct="1">
              <a:spcBef>
                <a:spcPts val="600"/>
              </a:spcBef>
              <a:spcAft>
                <a:spcPts val="0"/>
              </a:spcAft>
              <a:buClrTx/>
              <a:buFont typeface="Lucida Grande"/>
              <a:buChar char="-"/>
              <a:tabLst>
                <a:tab pos="1201738" algn="l"/>
              </a:tabLst>
              <a:defRPr lang="en-US" sz="1400" b="0" i="0" kern="1200" baseline="0" noProof="0" dirty="0">
                <a:solidFill>
                  <a:schemeClr val="tx1"/>
                </a:solidFill>
                <a:latin typeface="+mn-lt"/>
                <a:ea typeface="Arial" charset="0"/>
                <a:cs typeface="Arial"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82880" marR="0" lvl="1" indent="-182880" defTabSz="914400" rtl="0" eaLnBrk="1" fontAlgn="auto" latinLnBrk="0" hangingPunct="1">
              <a:lnSpc>
                <a:spcPct val="100000"/>
              </a:lnSpc>
              <a:spcBef>
                <a:spcPts val="0"/>
              </a:spcBef>
              <a:spcAft>
                <a:spcPts val="300"/>
              </a:spcAft>
              <a:buClrTx/>
              <a:buSzTx/>
              <a:buFont typeface="Arial" pitchFamily="34" charset="0"/>
              <a:buChar char="•"/>
              <a:tabLst>
                <a:tab pos="1201738" algn="l"/>
              </a:tabLst>
              <a:defRPr/>
            </a:pPr>
            <a:r>
              <a:rPr kumimoji="0" lang="en-US" sz="1400" b="0" i="0" u="none" strike="noStrike" kern="1200" cap="none" spc="0" normalizeH="0" baseline="0" noProof="0">
                <a:ln>
                  <a:noFill/>
                </a:ln>
                <a:solidFill>
                  <a:srgbClr val="033651"/>
                </a:solidFill>
                <a:effectLst/>
                <a:uLnTx/>
                <a:uFillTx/>
                <a:latin typeface="Arial" panose="020B0604020202020204"/>
                <a:cs typeface="Arial" charset="0"/>
                <a:sym typeface="Arial" panose="020B0604020202020204" pitchFamily="34" charset="0"/>
              </a:rPr>
              <a:t>Tells a captivating story </a:t>
            </a:r>
            <a:br>
              <a:rPr kumimoji="0" lang="en-US" sz="1400" b="0" i="0" u="none" strike="noStrike" kern="1200" cap="none" spc="0" normalizeH="0" baseline="0" noProof="0">
                <a:ln>
                  <a:noFill/>
                </a:ln>
                <a:solidFill>
                  <a:srgbClr val="033651"/>
                </a:solidFill>
                <a:effectLst/>
                <a:uLnTx/>
                <a:uFillTx/>
                <a:latin typeface="Arial" panose="020B0604020202020204"/>
                <a:cs typeface="Arial" charset="0"/>
                <a:sym typeface="Arial" panose="020B0604020202020204" pitchFamily="34" charset="0"/>
              </a:rPr>
            </a:br>
            <a:r>
              <a:rPr kumimoji="0" lang="en-US" sz="1400" b="0" i="0" u="none" strike="noStrike" kern="1200" cap="none" spc="0" normalizeH="0" baseline="0" noProof="0">
                <a:ln>
                  <a:noFill/>
                </a:ln>
                <a:solidFill>
                  <a:srgbClr val="033651"/>
                </a:solidFill>
                <a:effectLst/>
                <a:uLnTx/>
                <a:uFillTx/>
                <a:latin typeface="Arial" panose="020B0604020202020204"/>
                <a:cs typeface="Arial" charset="0"/>
                <a:sym typeface="Arial" panose="020B0604020202020204" pitchFamily="34" charset="0"/>
              </a:rPr>
              <a:t>(doesn’t just walk through a series of analyses)​</a:t>
            </a:r>
          </a:p>
          <a:p>
            <a:pPr marL="182880" marR="0" lvl="1" indent="-182880" defTabSz="914400" rtl="0" eaLnBrk="1" fontAlgn="auto" latinLnBrk="0" hangingPunct="1">
              <a:lnSpc>
                <a:spcPct val="100000"/>
              </a:lnSpc>
              <a:spcBef>
                <a:spcPts val="0"/>
              </a:spcBef>
              <a:spcAft>
                <a:spcPts val="300"/>
              </a:spcAft>
              <a:buClrTx/>
              <a:buSzTx/>
              <a:buFont typeface="Arial" pitchFamily="34" charset="0"/>
              <a:buChar char="•"/>
              <a:tabLst>
                <a:tab pos="1201738" algn="l"/>
              </a:tabLst>
              <a:defRPr/>
            </a:pPr>
            <a:r>
              <a:rPr kumimoji="0" lang="en-US" sz="1400" b="0" i="0" u="none" strike="noStrike" kern="1200" cap="none" spc="0" normalizeH="0" baseline="0" noProof="0">
                <a:ln>
                  <a:noFill/>
                </a:ln>
                <a:solidFill>
                  <a:srgbClr val="033651"/>
                </a:solidFill>
                <a:effectLst/>
                <a:uLnTx/>
                <a:uFillTx/>
                <a:latin typeface="Arial" panose="020B0604020202020204"/>
                <a:cs typeface="Arial" charset="0"/>
                <a:sym typeface="Arial" panose="020B0604020202020204" pitchFamily="34" charset="0"/>
              </a:rPr>
              <a:t>Makes insights explicit </a:t>
            </a:r>
            <a:br>
              <a:rPr kumimoji="0" lang="en-US" sz="1400" b="0" i="0" u="none" strike="noStrike" kern="1200" cap="none" spc="0" normalizeH="0" baseline="0" noProof="0">
                <a:ln>
                  <a:noFill/>
                </a:ln>
                <a:solidFill>
                  <a:srgbClr val="033651"/>
                </a:solidFill>
                <a:effectLst/>
                <a:uLnTx/>
                <a:uFillTx/>
                <a:latin typeface="Arial" panose="020B0604020202020204"/>
                <a:cs typeface="Arial" charset="0"/>
                <a:sym typeface="Arial" panose="020B0604020202020204" pitchFamily="34" charset="0"/>
              </a:rPr>
            </a:br>
            <a:r>
              <a:rPr kumimoji="0" lang="en-US" sz="1400" b="0" i="0" u="none" strike="noStrike" kern="1200" cap="none" spc="0" normalizeH="0" baseline="0" noProof="0">
                <a:ln>
                  <a:noFill/>
                </a:ln>
                <a:solidFill>
                  <a:srgbClr val="033651"/>
                </a:solidFill>
                <a:effectLst/>
                <a:uLnTx/>
                <a:uFillTx/>
                <a:latin typeface="Arial" panose="020B0604020202020204"/>
                <a:cs typeface="Arial" charset="0"/>
                <a:sym typeface="Arial" panose="020B0604020202020204" pitchFamily="34" charset="0"/>
              </a:rPr>
              <a:t>and relatable​</a:t>
            </a:r>
          </a:p>
        </p:txBody>
      </p:sp>
      <p:cxnSp>
        <p:nvCxnSpPr>
          <p:cNvPr id="5" name="Straight Connector 4">
            <a:extLst>
              <a:ext uri="{FF2B5EF4-FFF2-40B4-BE49-F238E27FC236}">
                <a16:creationId xmlns:a16="http://schemas.microsoft.com/office/drawing/2014/main" id="{E783B832-AAE3-6817-F0D6-893845246E2C}"/>
              </a:ext>
            </a:extLst>
          </p:cNvPr>
          <p:cNvCxnSpPr>
            <a:cxnSpLocks/>
          </p:cNvCxnSpPr>
          <p:nvPr/>
        </p:nvCxnSpPr>
        <p:spPr>
          <a:xfrm>
            <a:off x="774120" y="3270489"/>
            <a:ext cx="3020588" cy="0"/>
          </a:xfrm>
          <a:prstGeom prst="line">
            <a:avLst/>
          </a:prstGeom>
          <a:ln w="12700" cmpd="sng">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E0CB1B3-4D21-36AA-E046-C4FDF81D9E16}"/>
              </a:ext>
            </a:extLst>
          </p:cNvPr>
          <p:cNvCxnSpPr>
            <a:cxnSpLocks/>
          </p:cNvCxnSpPr>
          <p:nvPr/>
        </p:nvCxnSpPr>
        <p:spPr>
          <a:xfrm>
            <a:off x="8394120" y="3270489"/>
            <a:ext cx="3020588" cy="0"/>
          </a:xfrm>
          <a:prstGeom prst="line">
            <a:avLst/>
          </a:prstGeom>
          <a:ln w="12700" cmpd="sng">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406FD6D-39EA-7AAC-CDB6-1047FD2449D6}"/>
              </a:ext>
            </a:extLst>
          </p:cNvPr>
          <p:cNvCxnSpPr>
            <a:cxnSpLocks/>
          </p:cNvCxnSpPr>
          <p:nvPr/>
        </p:nvCxnSpPr>
        <p:spPr>
          <a:xfrm>
            <a:off x="4584120" y="3270489"/>
            <a:ext cx="3020588" cy="0"/>
          </a:xfrm>
          <a:prstGeom prst="line">
            <a:avLst/>
          </a:prstGeom>
          <a:ln w="12700" cmpd="sng">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00A1C612-9FBE-9332-C2B8-B3619D083D51}"/>
              </a:ext>
            </a:extLst>
          </p:cNvPr>
          <p:cNvGrpSpPr/>
          <p:nvPr/>
        </p:nvGrpSpPr>
        <p:grpSpPr>
          <a:xfrm>
            <a:off x="9670256" y="-3972"/>
            <a:ext cx="2062163" cy="316704"/>
            <a:chOff x="9670256" y="0"/>
            <a:chExt cx="2062163" cy="316704"/>
          </a:xfrm>
        </p:grpSpPr>
        <p:sp>
          <p:nvSpPr>
            <p:cNvPr id="6" name="Rectangle: Top Corners Rounded 5">
              <a:extLst>
                <a:ext uri="{FF2B5EF4-FFF2-40B4-BE49-F238E27FC236}">
                  <a16:creationId xmlns:a16="http://schemas.microsoft.com/office/drawing/2014/main" id="{C2470E26-7021-A5E3-B0C8-82793F1FE61B}"/>
                </a:ext>
              </a:extLst>
            </p:cNvPr>
            <p:cNvSpPr/>
            <p:nvPr/>
          </p:nvSpPr>
          <p:spPr>
            <a:xfrm flipV="1">
              <a:off x="9670256" y="0"/>
              <a:ext cx="2062163" cy="316704"/>
            </a:xfrm>
            <a:prstGeom prst="round2Same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nvGrpSpPr>
            <p:cNvPr id="7" name="Group 6">
              <a:extLst>
                <a:ext uri="{FF2B5EF4-FFF2-40B4-BE49-F238E27FC236}">
                  <a16:creationId xmlns:a16="http://schemas.microsoft.com/office/drawing/2014/main" id="{2DD11FC0-EF6C-7FCC-A965-0B1260A963B1}"/>
                </a:ext>
              </a:extLst>
            </p:cNvPr>
            <p:cNvGrpSpPr/>
            <p:nvPr/>
          </p:nvGrpSpPr>
          <p:grpSpPr>
            <a:xfrm>
              <a:off x="9786397" y="53236"/>
              <a:ext cx="1829881" cy="210233"/>
              <a:chOff x="9784214" y="53236"/>
              <a:chExt cx="1829881" cy="210233"/>
            </a:xfrm>
          </p:grpSpPr>
          <p:sp>
            <p:nvSpPr>
              <p:cNvPr id="8" name="Rectangle 7">
                <a:extLst>
                  <a:ext uri="{FF2B5EF4-FFF2-40B4-BE49-F238E27FC236}">
                    <a16:creationId xmlns:a16="http://schemas.microsoft.com/office/drawing/2014/main" id="{F27EFEA6-CA17-4147-A886-AE7F9193C250}"/>
                  </a:ext>
                </a:extLst>
              </p:cNvPr>
              <p:cNvSpPr/>
              <p:nvPr/>
            </p:nvSpPr>
            <p:spPr>
              <a:xfrm>
                <a:off x="10084792" y="81407"/>
                <a:ext cx="1529303" cy="153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spcBef>
                    <a:spcPts val="600"/>
                  </a:spcBef>
                </a:pPr>
                <a:r>
                  <a:rPr lang="en-US" sz="1000" err="1">
                    <a:solidFill>
                      <a:schemeClr val="tx1"/>
                    </a:solidFill>
                    <a:latin typeface="Arial" panose="020B0604020202020204" pitchFamily="34" charset="0"/>
                    <a:cs typeface="Arial" panose="020B0604020202020204" pitchFamily="34" charset="0"/>
                    <a:sym typeface="Arial" panose="020B0604020202020204" pitchFamily="34" charset="0"/>
                  </a:rPr>
                  <a:t>Storylining</a:t>
                </a:r>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 &amp; Slide Training</a:t>
                </a:r>
              </a:p>
            </p:txBody>
          </p:sp>
          <p:sp>
            <p:nvSpPr>
              <p:cNvPr id="10" name="Oval 9">
                <a:extLst>
                  <a:ext uri="{FF2B5EF4-FFF2-40B4-BE49-F238E27FC236}">
                    <a16:creationId xmlns:a16="http://schemas.microsoft.com/office/drawing/2014/main" id="{97EA7324-D789-66CE-E3AA-E0EBFF8F9FEE}"/>
                  </a:ext>
                </a:extLst>
              </p:cNvPr>
              <p:cNvSpPr/>
              <p:nvPr/>
            </p:nvSpPr>
            <p:spPr>
              <a:xfrm>
                <a:off x="9784214" y="53236"/>
                <a:ext cx="210233" cy="2102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b="1">
                    <a:solidFill>
                      <a:schemeClr val="bg1"/>
                    </a:solidFill>
                    <a:latin typeface="Arial" panose="020B0604020202020204" pitchFamily="34" charset="0"/>
                    <a:cs typeface="Arial" panose="020B0604020202020204" pitchFamily="34" charset="0"/>
                    <a:sym typeface="Arial" panose="020B0604020202020204" pitchFamily="34" charset="0"/>
                  </a:rPr>
                  <a:t>03</a:t>
                </a:r>
              </a:p>
            </p:txBody>
          </p:sp>
        </p:grpSp>
      </p:grpSp>
    </p:spTree>
    <p:extLst>
      <p:ext uri="{BB962C8B-B14F-4D97-AF65-F5344CB8AC3E}">
        <p14:creationId xmlns:p14="http://schemas.microsoft.com/office/powerpoint/2010/main" val="2879590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B10C43-EF9A-5A1B-C2DB-482253AFAC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13D25C-9ECF-4227-DE7D-0AA371028628}"/>
              </a:ext>
            </a:extLst>
          </p:cNvPr>
          <p:cNvSpPr>
            <a:spLocks noGrp="1"/>
          </p:cNvSpPr>
          <p:nvPr>
            <p:ph type="title"/>
          </p:nvPr>
        </p:nvSpPr>
        <p:spPr/>
        <p:txBody>
          <a:bodyPr/>
          <a:lstStyle/>
          <a:p>
            <a:r>
              <a:rPr lang="en-US"/>
              <a:t>Building Impactful Slides</a:t>
            </a:r>
          </a:p>
        </p:txBody>
      </p:sp>
      <p:sp>
        <p:nvSpPr>
          <p:cNvPr id="3" name="Text Placeholder 2">
            <a:extLst>
              <a:ext uri="{FF2B5EF4-FFF2-40B4-BE49-F238E27FC236}">
                <a16:creationId xmlns:a16="http://schemas.microsoft.com/office/drawing/2014/main" id="{D2BCAABB-D2F0-DF3D-7F90-9B047B9A9EF2}"/>
              </a:ext>
            </a:extLst>
          </p:cNvPr>
          <p:cNvSpPr>
            <a:spLocks noGrp="1"/>
          </p:cNvSpPr>
          <p:nvPr>
            <p:ph type="body" sz="quarter" idx="11"/>
          </p:nvPr>
        </p:nvSpPr>
        <p:spPr/>
        <p:txBody>
          <a:bodyPr/>
          <a:lstStyle/>
          <a:p>
            <a:r>
              <a:rPr lang="en-US"/>
              <a:t>Tips for Storytelling Through Slides</a:t>
            </a:r>
          </a:p>
        </p:txBody>
      </p:sp>
      <p:sp>
        <p:nvSpPr>
          <p:cNvPr id="4" name="Text Placeholder 3">
            <a:extLst>
              <a:ext uri="{FF2B5EF4-FFF2-40B4-BE49-F238E27FC236}">
                <a16:creationId xmlns:a16="http://schemas.microsoft.com/office/drawing/2014/main" id="{9061C38E-13C4-A584-4E66-8C1B36903F1D}"/>
              </a:ext>
            </a:extLst>
          </p:cNvPr>
          <p:cNvSpPr>
            <a:spLocks noGrp="1"/>
          </p:cNvSpPr>
          <p:nvPr>
            <p:ph type="body" sz="quarter" idx="12"/>
          </p:nvPr>
        </p:nvSpPr>
        <p:spPr/>
        <p:txBody>
          <a:bodyPr/>
          <a:lstStyle/>
          <a:p>
            <a:r>
              <a:rPr lang="en-US" b="1"/>
              <a:t>Keep headlines short and relevant.</a:t>
            </a:r>
            <a:r>
              <a:rPr lang="en-US"/>
              <a:t> </a:t>
            </a:r>
            <a:br>
              <a:rPr lang="en-US"/>
            </a:br>
            <a:r>
              <a:rPr lang="en-US"/>
              <a:t>Make sure they speak to your audience and spark interest.</a:t>
            </a:r>
          </a:p>
          <a:p>
            <a:r>
              <a:rPr lang="en-US" b="1"/>
              <a:t>Facts tell the story. </a:t>
            </a:r>
            <a:r>
              <a:rPr lang="en-US"/>
              <a:t>Use the space on </a:t>
            </a:r>
            <a:br>
              <a:rPr lang="en-US"/>
            </a:br>
            <a:r>
              <a:rPr lang="en-US"/>
              <a:t>your slide for key facts—leave the rest for </a:t>
            </a:r>
            <a:br>
              <a:rPr lang="en-US"/>
            </a:br>
            <a:r>
              <a:rPr lang="en-US"/>
              <a:t>your voiceover or narration.</a:t>
            </a:r>
          </a:p>
          <a:p>
            <a:r>
              <a:rPr lang="en-US" b="1"/>
              <a:t>Stick to minimum font size 16 </a:t>
            </a:r>
            <a:r>
              <a:rPr lang="en-US"/>
              <a:t>(ideally 18). Highlight keywords or key stats with </a:t>
            </a:r>
            <a:r>
              <a:rPr lang="en-US" b="1"/>
              <a:t>bold</a:t>
            </a:r>
            <a:r>
              <a:rPr lang="en-US"/>
              <a:t> </a:t>
            </a:r>
            <a:br>
              <a:rPr lang="en-US"/>
            </a:br>
            <a:r>
              <a:rPr lang="en-US"/>
              <a:t>or </a:t>
            </a:r>
            <a:r>
              <a:rPr lang="en-US" b="1">
                <a:solidFill>
                  <a:srgbClr val="3185A9"/>
                </a:solidFill>
              </a:rPr>
              <a:t>colored</a:t>
            </a:r>
            <a:r>
              <a:rPr lang="en-US" b="1">
                <a:solidFill>
                  <a:schemeClr val="accent3"/>
                </a:solidFill>
              </a:rPr>
              <a:t> </a:t>
            </a:r>
            <a:r>
              <a:rPr lang="en-US"/>
              <a:t>text for emphasis.</a:t>
            </a:r>
          </a:p>
        </p:txBody>
      </p:sp>
      <p:sp>
        <p:nvSpPr>
          <p:cNvPr id="5" name="Text Placeholder 4">
            <a:extLst>
              <a:ext uri="{FF2B5EF4-FFF2-40B4-BE49-F238E27FC236}">
                <a16:creationId xmlns:a16="http://schemas.microsoft.com/office/drawing/2014/main" id="{43BA2EEA-866D-95D8-AEF6-800516C6B834}"/>
              </a:ext>
            </a:extLst>
          </p:cNvPr>
          <p:cNvSpPr>
            <a:spLocks noGrp="1"/>
          </p:cNvSpPr>
          <p:nvPr>
            <p:ph type="body" sz="quarter" idx="13"/>
          </p:nvPr>
        </p:nvSpPr>
        <p:spPr/>
        <p:txBody>
          <a:bodyPr/>
          <a:lstStyle/>
          <a:p>
            <a:r>
              <a:rPr lang="en-US"/>
              <a:t>The Power of Three:</a:t>
            </a:r>
          </a:p>
        </p:txBody>
      </p:sp>
      <p:sp>
        <p:nvSpPr>
          <p:cNvPr id="6" name="Text Placeholder 5">
            <a:extLst>
              <a:ext uri="{FF2B5EF4-FFF2-40B4-BE49-F238E27FC236}">
                <a16:creationId xmlns:a16="http://schemas.microsoft.com/office/drawing/2014/main" id="{6BEB0B67-8610-7EA3-D27C-D1AEC796691E}"/>
              </a:ext>
            </a:extLst>
          </p:cNvPr>
          <p:cNvSpPr>
            <a:spLocks noGrp="1"/>
          </p:cNvSpPr>
          <p:nvPr>
            <p:ph type="body" sz="quarter" idx="14"/>
          </p:nvPr>
        </p:nvSpPr>
        <p:spPr/>
        <p:txBody>
          <a:bodyPr/>
          <a:lstStyle/>
          <a:p>
            <a:r>
              <a:rPr lang="en-US" b="1">
                <a:latin typeface="Arial" panose="020B0604020202020204" pitchFamily="34" charset="0"/>
                <a:cs typeface="Arial" panose="020B0604020202020204" pitchFamily="34" charset="0"/>
              </a:rPr>
              <a:t>Group ideas in </a:t>
            </a:r>
            <a:r>
              <a:rPr lang="en-US" b="1">
                <a:solidFill>
                  <a:srgbClr val="3185A9"/>
                </a:solidFill>
                <a:latin typeface="Arial" panose="020B0604020202020204" pitchFamily="34" charset="0"/>
                <a:cs typeface="Arial" panose="020B0604020202020204" pitchFamily="34" charset="0"/>
              </a:rPr>
              <a:t>threes.</a:t>
            </a:r>
            <a:r>
              <a:rPr lang="en-US">
                <a:latin typeface="Arial" panose="020B0604020202020204" pitchFamily="34" charset="0"/>
                <a:cs typeface="Arial" panose="020B0604020202020204" pitchFamily="34" charset="0"/>
              </a:rPr>
              <a:t> It’s a proven formula that boosts clarity and retention.</a:t>
            </a:r>
          </a:p>
          <a:p>
            <a:r>
              <a:rPr lang="en-US" b="1">
                <a:latin typeface="Arial" panose="020B0604020202020204" pitchFamily="34" charset="0"/>
                <a:cs typeface="Arial" panose="020B0604020202020204" pitchFamily="34" charset="0"/>
              </a:rPr>
              <a:t>Make it </a:t>
            </a:r>
            <a:r>
              <a:rPr lang="en-US" b="1">
                <a:solidFill>
                  <a:srgbClr val="3185A9"/>
                </a:solidFill>
                <a:latin typeface="Arial" panose="020B0604020202020204" pitchFamily="34" charset="0"/>
                <a:cs typeface="Arial" panose="020B0604020202020204" pitchFamily="34" charset="0"/>
              </a:rPr>
              <a:t>memorable.</a:t>
            </a:r>
            <a:r>
              <a:rPr lang="en-US">
                <a:latin typeface="Arial" panose="020B0604020202020204" pitchFamily="34" charset="0"/>
                <a:cs typeface="Arial" panose="020B0604020202020204" pitchFamily="34" charset="0"/>
              </a:rPr>
              <a:t> Keep each point relevant, specific, and easy to recall.</a:t>
            </a:r>
          </a:p>
          <a:p>
            <a:r>
              <a:rPr lang="en-US" b="1">
                <a:latin typeface="Arial" panose="020B0604020202020204" pitchFamily="34" charset="0"/>
                <a:cs typeface="Arial" panose="020B0604020202020204" pitchFamily="34" charset="0"/>
              </a:rPr>
              <a:t>End with </a:t>
            </a:r>
            <a:r>
              <a:rPr lang="en-US" b="1">
                <a:solidFill>
                  <a:srgbClr val="3185A9"/>
                </a:solidFill>
                <a:latin typeface="Arial" panose="020B0604020202020204" pitchFamily="34" charset="0"/>
                <a:cs typeface="Arial" panose="020B0604020202020204" pitchFamily="34" charset="0"/>
              </a:rPr>
              <a:t>purpose.</a:t>
            </a:r>
            <a:r>
              <a:rPr lang="en-US">
                <a:latin typeface="Arial" panose="020B0604020202020204" pitchFamily="34" charset="0"/>
                <a:cs typeface="Arial" panose="020B0604020202020204" pitchFamily="34" charset="0"/>
              </a:rPr>
              <a:t> Every slide should have a clear takeaway, conclusion, or call to action.</a:t>
            </a:r>
          </a:p>
        </p:txBody>
      </p:sp>
      <p:cxnSp>
        <p:nvCxnSpPr>
          <p:cNvPr id="7" name="Straight Connector 6">
            <a:extLst>
              <a:ext uri="{FF2B5EF4-FFF2-40B4-BE49-F238E27FC236}">
                <a16:creationId xmlns:a16="http://schemas.microsoft.com/office/drawing/2014/main" id="{D6249295-6813-52DC-4A62-2C09D51C652F}"/>
              </a:ext>
            </a:extLst>
          </p:cNvPr>
          <p:cNvCxnSpPr/>
          <p:nvPr/>
        </p:nvCxnSpPr>
        <p:spPr>
          <a:xfrm>
            <a:off x="6094413" y="1379538"/>
            <a:ext cx="0" cy="3951288"/>
          </a:xfrm>
          <a:prstGeom prst="line">
            <a:avLst/>
          </a:prstGeom>
          <a:ln w="12700" cmpd="sng">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7A16531A-C98D-5159-FD2C-D3A44DF4D0DC}"/>
              </a:ext>
            </a:extLst>
          </p:cNvPr>
          <p:cNvGrpSpPr/>
          <p:nvPr/>
        </p:nvGrpSpPr>
        <p:grpSpPr>
          <a:xfrm>
            <a:off x="9670256" y="-3972"/>
            <a:ext cx="2062163" cy="316704"/>
            <a:chOff x="9670256" y="0"/>
            <a:chExt cx="2062163" cy="316704"/>
          </a:xfrm>
        </p:grpSpPr>
        <p:sp>
          <p:nvSpPr>
            <p:cNvPr id="9" name="Rectangle: Top Corners Rounded 8">
              <a:extLst>
                <a:ext uri="{FF2B5EF4-FFF2-40B4-BE49-F238E27FC236}">
                  <a16:creationId xmlns:a16="http://schemas.microsoft.com/office/drawing/2014/main" id="{87D93E8B-5DCE-E4DF-6C23-95046714413D}"/>
                </a:ext>
              </a:extLst>
            </p:cNvPr>
            <p:cNvSpPr/>
            <p:nvPr/>
          </p:nvSpPr>
          <p:spPr>
            <a:xfrm flipV="1">
              <a:off x="9670256" y="0"/>
              <a:ext cx="2062163" cy="316704"/>
            </a:xfrm>
            <a:prstGeom prst="round2Same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nvGrpSpPr>
            <p:cNvPr id="10" name="Group 9">
              <a:extLst>
                <a:ext uri="{FF2B5EF4-FFF2-40B4-BE49-F238E27FC236}">
                  <a16:creationId xmlns:a16="http://schemas.microsoft.com/office/drawing/2014/main" id="{F42DAE06-76AC-8B2E-BBBF-12184CD64E16}"/>
                </a:ext>
              </a:extLst>
            </p:cNvPr>
            <p:cNvGrpSpPr/>
            <p:nvPr/>
          </p:nvGrpSpPr>
          <p:grpSpPr>
            <a:xfrm>
              <a:off x="9786397" y="53236"/>
              <a:ext cx="1829881" cy="210233"/>
              <a:chOff x="9784214" y="53236"/>
              <a:chExt cx="1829881" cy="210233"/>
            </a:xfrm>
          </p:grpSpPr>
          <p:sp>
            <p:nvSpPr>
              <p:cNvPr id="11" name="Rectangle 10">
                <a:extLst>
                  <a:ext uri="{FF2B5EF4-FFF2-40B4-BE49-F238E27FC236}">
                    <a16:creationId xmlns:a16="http://schemas.microsoft.com/office/drawing/2014/main" id="{278D4320-7229-3490-8228-6497652270EA}"/>
                  </a:ext>
                </a:extLst>
              </p:cNvPr>
              <p:cNvSpPr/>
              <p:nvPr/>
            </p:nvSpPr>
            <p:spPr>
              <a:xfrm>
                <a:off x="10084792" y="81407"/>
                <a:ext cx="1529303" cy="153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spcBef>
                    <a:spcPts val="600"/>
                  </a:spcBef>
                </a:pPr>
                <a:r>
                  <a:rPr lang="en-US" sz="1000" err="1">
                    <a:solidFill>
                      <a:schemeClr val="tx1"/>
                    </a:solidFill>
                    <a:latin typeface="Arial" panose="020B0604020202020204" pitchFamily="34" charset="0"/>
                    <a:cs typeface="Arial" panose="020B0604020202020204" pitchFamily="34" charset="0"/>
                    <a:sym typeface="Arial" panose="020B0604020202020204" pitchFamily="34" charset="0"/>
                  </a:rPr>
                  <a:t>Storylining</a:t>
                </a:r>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 &amp; Slide Training</a:t>
                </a:r>
              </a:p>
            </p:txBody>
          </p:sp>
          <p:sp>
            <p:nvSpPr>
              <p:cNvPr id="12" name="Oval 11">
                <a:extLst>
                  <a:ext uri="{FF2B5EF4-FFF2-40B4-BE49-F238E27FC236}">
                    <a16:creationId xmlns:a16="http://schemas.microsoft.com/office/drawing/2014/main" id="{78945546-A9E4-73DD-0A7C-FF9C7B473228}"/>
                  </a:ext>
                </a:extLst>
              </p:cNvPr>
              <p:cNvSpPr/>
              <p:nvPr/>
            </p:nvSpPr>
            <p:spPr>
              <a:xfrm>
                <a:off x="9784214" y="53236"/>
                <a:ext cx="210233" cy="2102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b="1">
                    <a:solidFill>
                      <a:schemeClr val="bg1"/>
                    </a:solidFill>
                    <a:latin typeface="Arial" panose="020B0604020202020204" pitchFamily="34" charset="0"/>
                    <a:cs typeface="Arial" panose="020B0604020202020204" pitchFamily="34" charset="0"/>
                    <a:sym typeface="Arial" panose="020B0604020202020204" pitchFamily="34" charset="0"/>
                  </a:rPr>
                  <a:t>03</a:t>
                </a:r>
              </a:p>
            </p:txBody>
          </p:sp>
        </p:grpSp>
      </p:grpSp>
    </p:spTree>
    <p:extLst>
      <p:ext uri="{BB962C8B-B14F-4D97-AF65-F5344CB8AC3E}">
        <p14:creationId xmlns:p14="http://schemas.microsoft.com/office/powerpoint/2010/main" val="3262405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EBBE0-675C-C447-A865-D58568A59550}"/>
              </a:ext>
            </a:extLst>
          </p:cNvPr>
          <p:cNvSpPr>
            <a:spLocks noGrp="1"/>
          </p:cNvSpPr>
          <p:nvPr>
            <p:ph type="title"/>
          </p:nvPr>
        </p:nvSpPr>
        <p:spPr>
          <a:xfrm>
            <a:off x="455613" y="474377"/>
            <a:ext cx="11277600" cy="457200"/>
          </a:xfrm>
        </p:spPr>
        <p:txBody>
          <a:bodyPr/>
          <a:lstStyle/>
          <a:p>
            <a:r>
              <a:rPr lang="en-US"/>
              <a:t>Structured Story Slide – 1-2-3 Format</a:t>
            </a:r>
          </a:p>
        </p:txBody>
      </p:sp>
      <p:sp>
        <p:nvSpPr>
          <p:cNvPr id="3" name="Text Placeholder 2">
            <a:extLst>
              <a:ext uri="{FF2B5EF4-FFF2-40B4-BE49-F238E27FC236}">
                <a16:creationId xmlns:a16="http://schemas.microsoft.com/office/drawing/2014/main" id="{ADE03A2E-CD10-626E-EFF7-715A3A5B5F3F}"/>
              </a:ext>
            </a:extLst>
          </p:cNvPr>
          <p:cNvSpPr>
            <a:spLocks noGrp="1"/>
          </p:cNvSpPr>
          <p:nvPr>
            <p:ph type="body" sz="quarter" idx="11"/>
          </p:nvPr>
        </p:nvSpPr>
        <p:spPr>
          <a:xfrm>
            <a:off x="978946" y="1486825"/>
            <a:ext cx="2859946" cy="923330"/>
          </a:xfrm>
        </p:spPr>
        <p:txBody>
          <a:bodyPr/>
          <a:lstStyle/>
          <a:p>
            <a:r>
              <a:rPr lang="en-US"/>
              <a:t>Start with a Clear, Memorable Headline</a:t>
            </a:r>
          </a:p>
        </p:txBody>
      </p:sp>
      <p:sp>
        <p:nvSpPr>
          <p:cNvPr id="36" name="Text Placeholder 35">
            <a:extLst>
              <a:ext uri="{FF2B5EF4-FFF2-40B4-BE49-F238E27FC236}">
                <a16:creationId xmlns:a16="http://schemas.microsoft.com/office/drawing/2014/main" id="{A82CDDEE-64B9-6ABD-A1E5-9E902C9E2BDA}"/>
              </a:ext>
            </a:extLst>
          </p:cNvPr>
          <p:cNvSpPr>
            <a:spLocks noGrp="1"/>
          </p:cNvSpPr>
          <p:nvPr>
            <p:ph type="body" sz="quarter" idx="12"/>
          </p:nvPr>
        </p:nvSpPr>
        <p:spPr>
          <a:xfrm>
            <a:off x="455612" y="1465309"/>
            <a:ext cx="396035" cy="923330"/>
          </a:xfrm>
        </p:spPr>
        <p:txBody>
          <a:bodyPr>
            <a:normAutofit/>
          </a:bodyPr>
          <a:lstStyle/>
          <a:p>
            <a:r>
              <a:rPr lang="en-US"/>
              <a:t>1</a:t>
            </a:r>
          </a:p>
        </p:txBody>
      </p:sp>
      <p:sp>
        <p:nvSpPr>
          <p:cNvPr id="5" name="Text Placeholder 4">
            <a:extLst>
              <a:ext uri="{FF2B5EF4-FFF2-40B4-BE49-F238E27FC236}">
                <a16:creationId xmlns:a16="http://schemas.microsoft.com/office/drawing/2014/main" id="{857BEB8F-2356-C33B-DDA4-260BF1E64BC1}"/>
              </a:ext>
            </a:extLst>
          </p:cNvPr>
          <p:cNvSpPr>
            <a:spLocks noGrp="1"/>
          </p:cNvSpPr>
          <p:nvPr>
            <p:ph type="body" sz="quarter" idx="13"/>
          </p:nvPr>
        </p:nvSpPr>
        <p:spPr>
          <a:xfrm>
            <a:off x="4926106" y="1486825"/>
            <a:ext cx="2859946" cy="923330"/>
          </a:xfrm>
        </p:spPr>
        <p:txBody>
          <a:bodyPr>
            <a:normAutofit fontScale="92500" lnSpcReduction="10000"/>
          </a:bodyPr>
          <a:lstStyle/>
          <a:p>
            <a:r>
              <a:rPr lang="en-US"/>
              <a:t>Back It Up with Relevant Data </a:t>
            </a:r>
            <a:br>
              <a:rPr lang="en-US"/>
            </a:br>
            <a:r>
              <a:rPr lang="en-US"/>
              <a:t>or Insight</a:t>
            </a:r>
          </a:p>
        </p:txBody>
      </p:sp>
      <p:sp>
        <p:nvSpPr>
          <p:cNvPr id="37" name="Text Placeholder 36">
            <a:extLst>
              <a:ext uri="{FF2B5EF4-FFF2-40B4-BE49-F238E27FC236}">
                <a16:creationId xmlns:a16="http://schemas.microsoft.com/office/drawing/2014/main" id="{6EF051AF-D285-14A5-A48A-E2F28C5D3BC5}"/>
              </a:ext>
            </a:extLst>
          </p:cNvPr>
          <p:cNvSpPr>
            <a:spLocks noGrp="1"/>
          </p:cNvSpPr>
          <p:nvPr>
            <p:ph type="body" sz="quarter" idx="14"/>
          </p:nvPr>
        </p:nvSpPr>
        <p:spPr>
          <a:xfrm>
            <a:off x="4402772" y="1465309"/>
            <a:ext cx="396035" cy="923330"/>
          </a:xfrm>
        </p:spPr>
        <p:txBody>
          <a:bodyPr>
            <a:normAutofit/>
          </a:bodyPr>
          <a:lstStyle/>
          <a:p>
            <a:r>
              <a:rPr lang="en-US"/>
              <a:t>2</a:t>
            </a:r>
          </a:p>
        </p:txBody>
      </p:sp>
      <p:sp>
        <p:nvSpPr>
          <p:cNvPr id="7" name="Text Placeholder 6">
            <a:extLst>
              <a:ext uri="{FF2B5EF4-FFF2-40B4-BE49-F238E27FC236}">
                <a16:creationId xmlns:a16="http://schemas.microsoft.com/office/drawing/2014/main" id="{E42BD173-12A5-C995-C40D-8ABCF3979EC4}"/>
              </a:ext>
            </a:extLst>
          </p:cNvPr>
          <p:cNvSpPr>
            <a:spLocks noGrp="1"/>
          </p:cNvSpPr>
          <p:nvPr>
            <p:ph type="body" sz="quarter" idx="15"/>
          </p:nvPr>
        </p:nvSpPr>
        <p:spPr>
          <a:xfrm>
            <a:off x="8873267" y="1486825"/>
            <a:ext cx="2859946" cy="923330"/>
          </a:xfrm>
        </p:spPr>
        <p:txBody>
          <a:bodyPr/>
          <a:lstStyle/>
          <a:p>
            <a:r>
              <a:rPr lang="en-US"/>
              <a:t>Tie It Together </a:t>
            </a:r>
            <a:br>
              <a:rPr lang="en-US"/>
            </a:br>
            <a:r>
              <a:rPr lang="en-US"/>
              <a:t>with Implication </a:t>
            </a:r>
            <a:br>
              <a:rPr lang="en-US"/>
            </a:br>
            <a:r>
              <a:rPr lang="en-US"/>
              <a:t>or Action</a:t>
            </a:r>
          </a:p>
        </p:txBody>
      </p:sp>
      <p:sp>
        <p:nvSpPr>
          <p:cNvPr id="38" name="Text Placeholder 37">
            <a:extLst>
              <a:ext uri="{FF2B5EF4-FFF2-40B4-BE49-F238E27FC236}">
                <a16:creationId xmlns:a16="http://schemas.microsoft.com/office/drawing/2014/main" id="{F56758F9-7507-542D-64FC-2F92CAE93B89}"/>
              </a:ext>
            </a:extLst>
          </p:cNvPr>
          <p:cNvSpPr>
            <a:spLocks noGrp="1"/>
          </p:cNvSpPr>
          <p:nvPr>
            <p:ph type="body" sz="quarter" idx="16"/>
          </p:nvPr>
        </p:nvSpPr>
        <p:spPr>
          <a:xfrm>
            <a:off x="8349932" y="1465309"/>
            <a:ext cx="396035" cy="923330"/>
          </a:xfrm>
        </p:spPr>
        <p:txBody>
          <a:bodyPr>
            <a:normAutofit/>
          </a:bodyPr>
          <a:lstStyle/>
          <a:p>
            <a:r>
              <a:rPr lang="en-US"/>
              <a:t>3</a:t>
            </a:r>
          </a:p>
        </p:txBody>
      </p:sp>
      <p:sp>
        <p:nvSpPr>
          <p:cNvPr id="39" name="Text Placeholder 38">
            <a:extLst>
              <a:ext uri="{FF2B5EF4-FFF2-40B4-BE49-F238E27FC236}">
                <a16:creationId xmlns:a16="http://schemas.microsoft.com/office/drawing/2014/main" id="{DDF52C02-8F77-56B7-76C8-D46D866FFDC0}"/>
              </a:ext>
            </a:extLst>
          </p:cNvPr>
          <p:cNvSpPr>
            <a:spLocks noGrp="1"/>
          </p:cNvSpPr>
          <p:nvPr>
            <p:ph type="body" sz="quarter" idx="17"/>
          </p:nvPr>
        </p:nvSpPr>
        <p:spPr>
          <a:xfrm>
            <a:off x="455612" y="2840018"/>
            <a:ext cx="3383280" cy="2798781"/>
          </a:xfrm>
        </p:spPr>
        <p:txBody>
          <a:bodyPr/>
          <a:lstStyle/>
          <a:p>
            <a:pPr lvl="1"/>
            <a:r>
              <a:rPr lang="en-US"/>
              <a:t>Lead with a bold, short statement that captures your main message.</a:t>
            </a:r>
          </a:p>
          <a:p>
            <a:pPr lvl="1"/>
            <a:r>
              <a:rPr lang="en-US"/>
              <a:t>Treat it like your takeaway—</a:t>
            </a:r>
            <a:br>
              <a:rPr lang="en-US"/>
            </a:br>
            <a:r>
              <a:rPr lang="en-US"/>
              <a:t>what’s the one thing you want </a:t>
            </a:r>
            <a:br>
              <a:rPr lang="en-US"/>
            </a:br>
            <a:r>
              <a:rPr lang="en-US"/>
              <a:t>them to remember?</a:t>
            </a:r>
          </a:p>
          <a:p>
            <a:pPr lvl="1"/>
            <a:r>
              <a:rPr lang="en-US"/>
              <a:t>Avoid vague titles like “Update” </a:t>
            </a:r>
            <a:br>
              <a:rPr lang="en-US"/>
            </a:br>
            <a:r>
              <a:rPr lang="en-US"/>
              <a:t>or “Background.”</a:t>
            </a:r>
          </a:p>
        </p:txBody>
      </p:sp>
      <p:sp>
        <p:nvSpPr>
          <p:cNvPr id="40" name="Text Placeholder 39">
            <a:extLst>
              <a:ext uri="{FF2B5EF4-FFF2-40B4-BE49-F238E27FC236}">
                <a16:creationId xmlns:a16="http://schemas.microsoft.com/office/drawing/2014/main" id="{E9DA5613-50B3-3CD5-26F7-9FEAE6DB037B}"/>
              </a:ext>
            </a:extLst>
          </p:cNvPr>
          <p:cNvSpPr>
            <a:spLocks noGrp="1"/>
          </p:cNvSpPr>
          <p:nvPr>
            <p:ph type="body" sz="quarter" idx="18"/>
          </p:nvPr>
        </p:nvSpPr>
        <p:spPr>
          <a:xfrm>
            <a:off x="4402772" y="2840018"/>
            <a:ext cx="3383280" cy="2798781"/>
          </a:xfrm>
        </p:spPr>
        <p:txBody>
          <a:bodyPr/>
          <a:lstStyle/>
          <a:p>
            <a:pPr lvl="1"/>
            <a:r>
              <a:rPr lang="en-US" noProof="0"/>
              <a:t>Add 2–3 bullets with facts, examples, or logic that supports your headline.</a:t>
            </a:r>
          </a:p>
          <a:p>
            <a:pPr lvl="1"/>
            <a:r>
              <a:rPr lang="en-US" noProof="0"/>
              <a:t>Prioritize clarity—keep each point crisp and meaningful.</a:t>
            </a:r>
          </a:p>
          <a:p>
            <a:pPr lvl="1"/>
            <a:r>
              <a:rPr lang="en-US" noProof="0"/>
              <a:t>Highlight key words or stats using bold or color for emphasis.</a:t>
            </a:r>
          </a:p>
        </p:txBody>
      </p:sp>
      <p:sp>
        <p:nvSpPr>
          <p:cNvPr id="41" name="Text Placeholder 40">
            <a:extLst>
              <a:ext uri="{FF2B5EF4-FFF2-40B4-BE49-F238E27FC236}">
                <a16:creationId xmlns:a16="http://schemas.microsoft.com/office/drawing/2014/main" id="{96DC1E61-A974-B063-3D7D-39084692A707}"/>
              </a:ext>
            </a:extLst>
          </p:cNvPr>
          <p:cNvSpPr>
            <a:spLocks noGrp="1"/>
          </p:cNvSpPr>
          <p:nvPr>
            <p:ph type="body" sz="quarter" idx="19"/>
          </p:nvPr>
        </p:nvSpPr>
        <p:spPr>
          <a:xfrm>
            <a:off x="8349932" y="2840018"/>
            <a:ext cx="3383280" cy="2798781"/>
          </a:xfrm>
        </p:spPr>
        <p:txBody>
          <a:bodyPr/>
          <a:lstStyle/>
          <a:p>
            <a:pPr lvl="1"/>
            <a:r>
              <a:rPr lang="en-US" noProof="0"/>
              <a:t>End with the “so what”—</a:t>
            </a:r>
            <a:br>
              <a:rPr lang="en-US" noProof="0"/>
            </a:br>
            <a:r>
              <a:rPr lang="en-US" noProof="0"/>
              <a:t>what should your audience do, think, or take away?</a:t>
            </a:r>
          </a:p>
          <a:p>
            <a:pPr lvl="1"/>
            <a:r>
              <a:rPr lang="en-US" noProof="0"/>
              <a:t>Use this space to connect </a:t>
            </a:r>
            <a:br>
              <a:rPr lang="en-US" noProof="0"/>
            </a:br>
            <a:r>
              <a:rPr lang="en-US" noProof="0"/>
              <a:t>your section to the bigger </a:t>
            </a:r>
            <a:br>
              <a:rPr lang="en-US" noProof="0"/>
            </a:br>
            <a:r>
              <a:rPr lang="en-US" noProof="0"/>
              <a:t>business story.</a:t>
            </a:r>
          </a:p>
          <a:p>
            <a:pPr lvl="1"/>
            <a:r>
              <a:rPr lang="en-US" noProof="0"/>
              <a:t>If it’s an update, show progress; </a:t>
            </a:r>
            <a:br>
              <a:rPr lang="en-US" noProof="0"/>
            </a:br>
            <a:r>
              <a:rPr lang="en-US" noProof="0"/>
              <a:t>if it’s a proposal, suggest </a:t>
            </a:r>
            <a:br>
              <a:rPr lang="en-US" noProof="0"/>
            </a:br>
            <a:r>
              <a:rPr lang="en-US" noProof="0"/>
              <a:t>next steps.</a:t>
            </a:r>
          </a:p>
        </p:txBody>
      </p:sp>
      <p:grpSp>
        <p:nvGrpSpPr>
          <p:cNvPr id="81" name="Group 80">
            <a:extLst>
              <a:ext uri="{FF2B5EF4-FFF2-40B4-BE49-F238E27FC236}">
                <a16:creationId xmlns:a16="http://schemas.microsoft.com/office/drawing/2014/main" id="{8A98B1D2-E8AA-FB0D-15B6-DCFC97564B3A}"/>
              </a:ext>
            </a:extLst>
          </p:cNvPr>
          <p:cNvGrpSpPr/>
          <p:nvPr/>
        </p:nvGrpSpPr>
        <p:grpSpPr>
          <a:xfrm>
            <a:off x="4120357" y="1357312"/>
            <a:ext cx="3948112" cy="4281487"/>
            <a:chOff x="4120357" y="865632"/>
            <a:chExt cx="3948112" cy="4773168"/>
          </a:xfrm>
        </p:grpSpPr>
        <p:cxnSp>
          <p:nvCxnSpPr>
            <p:cNvPr id="79" name="Straight Connector 78">
              <a:extLst>
                <a:ext uri="{FF2B5EF4-FFF2-40B4-BE49-F238E27FC236}">
                  <a16:creationId xmlns:a16="http://schemas.microsoft.com/office/drawing/2014/main" id="{7CC6A67F-8FAE-4276-8931-6999BEF19F5D}"/>
                </a:ext>
              </a:extLst>
            </p:cNvPr>
            <p:cNvCxnSpPr>
              <a:cxnSpLocks/>
            </p:cNvCxnSpPr>
            <p:nvPr/>
          </p:nvCxnSpPr>
          <p:spPr>
            <a:xfrm rot="16200000">
              <a:off x="1733773" y="3252216"/>
              <a:ext cx="4773168" cy="0"/>
            </a:xfrm>
            <a:prstGeom prst="line">
              <a:avLst/>
            </a:prstGeom>
            <a:ln w="12700" cmpd="sng">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C3A0585A-EEA8-4788-0534-15B2A4BB4912}"/>
                </a:ext>
              </a:extLst>
            </p:cNvPr>
            <p:cNvCxnSpPr>
              <a:cxnSpLocks/>
            </p:cNvCxnSpPr>
            <p:nvPr/>
          </p:nvCxnSpPr>
          <p:spPr>
            <a:xfrm rot="16200000">
              <a:off x="5681885" y="3252216"/>
              <a:ext cx="4773168" cy="0"/>
            </a:xfrm>
            <a:prstGeom prst="line">
              <a:avLst/>
            </a:prstGeom>
            <a:ln w="12700" cmpd="sng">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4" name="Group 3">
            <a:extLst>
              <a:ext uri="{FF2B5EF4-FFF2-40B4-BE49-F238E27FC236}">
                <a16:creationId xmlns:a16="http://schemas.microsoft.com/office/drawing/2014/main" id="{E8D6D8BD-C59D-020D-D6FE-542E2CEB5E46}"/>
              </a:ext>
            </a:extLst>
          </p:cNvPr>
          <p:cNvGrpSpPr/>
          <p:nvPr/>
        </p:nvGrpSpPr>
        <p:grpSpPr>
          <a:xfrm>
            <a:off x="9670256" y="-3972"/>
            <a:ext cx="2062163" cy="316704"/>
            <a:chOff x="9670256" y="0"/>
            <a:chExt cx="2062163" cy="316704"/>
          </a:xfrm>
        </p:grpSpPr>
        <p:sp>
          <p:nvSpPr>
            <p:cNvPr id="6" name="Rectangle: Top Corners Rounded 5">
              <a:extLst>
                <a:ext uri="{FF2B5EF4-FFF2-40B4-BE49-F238E27FC236}">
                  <a16:creationId xmlns:a16="http://schemas.microsoft.com/office/drawing/2014/main" id="{E644E141-F6B6-99EB-8215-2B9C6AB0F617}"/>
                </a:ext>
              </a:extLst>
            </p:cNvPr>
            <p:cNvSpPr/>
            <p:nvPr/>
          </p:nvSpPr>
          <p:spPr>
            <a:xfrm flipV="1">
              <a:off x="9670256" y="0"/>
              <a:ext cx="2062163" cy="316704"/>
            </a:xfrm>
            <a:prstGeom prst="round2Same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nvGrpSpPr>
            <p:cNvPr id="8" name="Group 7">
              <a:extLst>
                <a:ext uri="{FF2B5EF4-FFF2-40B4-BE49-F238E27FC236}">
                  <a16:creationId xmlns:a16="http://schemas.microsoft.com/office/drawing/2014/main" id="{F14FD789-0FA2-755F-CA71-970CE682E928}"/>
                </a:ext>
              </a:extLst>
            </p:cNvPr>
            <p:cNvGrpSpPr/>
            <p:nvPr/>
          </p:nvGrpSpPr>
          <p:grpSpPr>
            <a:xfrm>
              <a:off x="9786397" y="53236"/>
              <a:ext cx="1829881" cy="210233"/>
              <a:chOff x="9784214" y="53236"/>
              <a:chExt cx="1829881" cy="210233"/>
            </a:xfrm>
          </p:grpSpPr>
          <p:sp>
            <p:nvSpPr>
              <p:cNvPr id="9" name="Rectangle 8">
                <a:extLst>
                  <a:ext uri="{FF2B5EF4-FFF2-40B4-BE49-F238E27FC236}">
                    <a16:creationId xmlns:a16="http://schemas.microsoft.com/office/drawing/2014/main" id="{795BDC10-7670-91C0-0EFD-F4DFD6E00BB9}"/>
                  </a:ext>
                </a:extLst>
              </p:cNvPr>
              <p:cNvSpPr/>
              <p:nvPr/>
            </p:nvSpPr>
            <p:spPr>
              <a:xfrm>
                <a:off x="10084792" y="81407"/>
                <a:ext cx="1529303" cy="153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spcBef>
                    <a:spcPts val="600"/>
                  </a:spcBef>
                </a:pPr>
                <a:r>
                  <a:rPr lang="en-US" sz="1000" err="1">
                    <a:solidFill>
                      <a:schemeClr val="tx1"/>
                    </a:solidFill>
                    <a:latin typeface="Arial" panose="020B0604020202020204" pitchFamily="34" charset="0"/>
                    <a:cs typeface="Arial" panose="020B0604020202020204" pitchFamily="34" charset="0"/>
                    <a:sym typeface="Arial" panose="020B0604020202020204" pitchFamily="34" charset="0"/>
                  </a:rPr>
                  <a:t>Storylining</a:t>
                </a:r>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 &amp; Slide Training</a:t>
                </a:r>
              </a:p>
            </p:txBody>
          </p:sp>
          <p:sp>
            <p:nvSpPr>
              <p:cNvPr id="10" name="Oval 9">
                <a:extLst>
                  <a:ext uri="{FF2B5EF4-FFF2-40B4-BE49-F238E27FC236}">
                    <a16:creationId xmlns:a16="http://schemas.microsoft.com/office/drawing/2014/main" id="{A4E1F36D-4A10-2786-4D87-C0A0D5B8EDCB}"/>
                  </a:ext>
                </a:extLst>
              </p:cNvPr>
              <p:cNvSpPr/>
              <p:nvPr/>
            </p:nvSpPr>
            <p:spPr>
              <a:xfrm>
                <a:off x="9784214" y="53236"/>
                <a:ext cx="210233" cy="2102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b="1">
                    <a:solidFill>
                      <a:schemeClr val="bg1"/>
                    </a:solidFill>
                    <a:latin typeface="Arial" panose="020B0604020202020204" pitchFamily="34" charset="0"/>
                    <a:cs typeface="Arial" panose="020B0604020202020204" pitchFamily="34" charset="0"/>
                    <a:sym typeface="Arial" panose="020B0604020202020204" pitchFamily="34" charset="0"/>
                  </a:rPr>
                  <a:t>03</a:t>
                </a:r>
              </a:p>
            </p:txBody>
          </p:sp>
        </p:grpSp>
      </p:grpSp>
    </p:spTree>
    <p:extLst>
      <p:ext uri="{BB962C8B-B14F-4D97-AF65-F5344CB8AC3E}">
        <p14:creationId xmlns:p14="http://schemas.microsoft.com/office/powerpoint/2010/main" val="2562145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40EAD0-9AFC-855F-B078-6811F957C386}"/>
            </a:ext>
          </a:extLst>
        </p:cNvPr>
        <p:cNvGrpSpPr/>
        <p:nvPr/>
      </p:nvGrpSpPr>
      <p:grpSpPr>
        <a:xfrm>
          <a:off x="0" y="0"/>
          <a:ext cx="0" cy="0"/>
          <a:chOff x="0" y="0"/>
          <a:chExt cx="0" cy="0"/>
        </a:xfrm>
      </p:grpSpPr>
      <p:sp>
        <p:nvSpPr>
          <p:cNvPr id="65" name="Rectangle: Rounded Corners 64">
            <a:extLst>
              <a:ext uri="{FF2B5EF4-FFF2-40B4-BE49-F238E27FC236}">
                <a16:creationId xmlns:a16="http://schemas.microsoft.com/office/drawing/2014/main" id="{6ADF6C76-3060-17B4-720F-DDD43848865B}"/>
              </a:ext>
            </a:extLst>
          </p:cNvPr>
          <p:cNvSpPr/>
          <p:nvPr/>
        </p:nvSpPr>
        <p:spPr>
          <a:xfrm>
            <a:off x="455613" y="4974006"/>
            <a:ext cx="7316776" cy="728700"/>
          </a:xfrm>
          <a:prstGeom prst="roundRect">
            <a:avLst>
              <a:gd name="adj" fmla="val 1482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400" b="1">
              <a:solidFill>
                <a:schemeClr val="accent1"/>
              </a:solidFill>
              <a:latin typeface="Arial" panose="020B0604020202020204"/>
              <a:cs typeface="Arial" panose="020B0604020202020204" pitchFamily="34" charset="0"/>
              <a:sym typeface="Arial" panose="020B0604020202020204" pitchFamily="34" charset="0"/>
            </a:endParaRPr>
          </a:p>
        </p:txBody>
      </p:sp>
      <p:sp>
        <p:nvSpPr>
          <p:cNvPr id="2" name="Title 1">
            <a:extLst>
              <a:ext uri="{FF2B5EF4-FFF2-40B4-BE49-F238E27FC236}">
                <a16:creationId xmlns:a16="http://schemas.microsoft.com/office/drawing/2014/main" id="{1244DC30-9262-E581-E44D-43AC008CA5EA}"/>
              </a:ext>
            </a:extLst>
          </p:cNvPr>
          <p:cNvSpPr>
            <a:spLocks noGrp="1"/>
          </p:cNvSpPr>
          <p:nvPr>
            <p:ph type="title"/>
          </p:nvPr>
        </p:nvSpPr>
        <p:spPr>
          <a:xfrm>
            <a:off x="455613" y="474377"/>
            <a:ext cx="11277600" cy="457200"/>
          </a:xfrm>
        </p:spPr>
        <p:txBody>
          <a:bodyPr/>
          <a:lstStyle/>
          <a:p>
            <a:r>
              <a:rPr lang="en-US"/>
              <a:t>Writing executive summaries: an example​</a:t>
            </a:r>
          </a:p>
        </p:txBody>
      </p:sp>
      <p:sp>
        <p:nvSpPr>
          <p:cNvPr id="18" name="Zaoblený obdélník 17">
            <a:extLst>
              <a:ext uri="{FF2B5EF4-FFF2-40B4-BE49-F238E27FC236}">
                <a16:creationId xmlns:a16="http://schemas.microsoft.com/office/drawing/2014/main" id="{9C343BA6-5042-9D85-08CE-F3E6F6695AC9}"/>
              </a:ext>
            </a:extLst>
          </p:cNvPr>
          <p:cNvSpPr>
            <a:spLocks/>
          </p:cNvSpPr>
          <p:nvPr/>
        </p:nvSpPr>
        <p:spPr>
          <a:xfrm>
            <a:off x="7985521" y="1371599"/>
            <a:ext cx="3745686" cy="4331107"/>
          </a:xfrm>
          <a:prstGeom prst="roundRect">
            <a:avLst>
              <a:gd name="adj" fmla="val 28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26" name="Rectangle 25">
            <a:extLst>
              <a:ext uri="{FF2B5EF4-FFF2-40B4-BE49-F238E27FC236}">
                <a16:creationId xmlns:a16="http://schemas.microsoft.com/office/drawing/2014/main" id="{14B52186-458A-AEBF-49B1-ACD6086EBBFA}"/>
              </a:ext>
            </a:extLst>
          </p:cNvPr>
          <p:cNvSpPr/>
          <p:nvPr/>
        </p:nvSpPr>
        <p:spPr>
          <a:xfrm>
            <a:off x="8265690" y="1717430"/>
            <a:ext cx="3147009"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US" sz="2000" b="1"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Tips​</a:t>
            </a:r>
          </a:p>
        </p:txBody>
      </p:sp>
      <p:cxnSp>
        <p:nvCxnSpPr>
          <p:cNvPr id="41" name="Straight Connector 40">
            <a:extLst>
              <a:ext uri="{FF2B5EF4-FFF2-40B4-BE49-F238E27FC236}">
                <a16:creationId xmlns:a16="http://schemas.microsoft.com/office/drawing/2014/main" id="{D7CB162B-AC62-672E-50E6-7640143BE1F1}"/>
              </a:ext>
            </a:extLst>
          </p:cNvPr>
          <p:cNvCxnSpPr>
            <a:cxnSpLocks/>
          </p:cNvCxnSpPr>
          <p:nvPr/>
        </p:nvCxnSpPr>
        <p:spPr>
          <a:xfrm flipH="1">
            <a:off x="8284860" y="3214699"/>
            <a:ext cx="3147008" cy="0"/>
          </a:xfrm>
          <a:prstGeom prst="line">
            <a:avLst/>
          </a:prstGeom>
          <a:ln w="6350" cap="rnd">
            <a:solidFill>
              <a:schemeClr val="bg2">
                <a:lumMod val="50000"/>
              </a:schemeClr>
            </a:solidFill>
            <a:prstDash val="solid"/>
            <a:round/>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BA432CD-8B19-9180-3E07-AC78DC1AE9F9}"/>
              </a:ext>
            </a:extLst>
          </p:cNvPr>
          <p:cNvCxnSpPr>
            <a:cxnSpLocks/>
          </p:cNvCxnSpPr>
          <p:nvPr/>
        </p:nvCxnSpPr>
        <p:spPr>
          <a:xfrm flipH="1">
            <a:off x="8284860" y="4404267"/>
            <a:ext cx="3147008" cy="0"/>
          </a:xfrm>
          <a:prstGeom prst="line">
            <a:avLst/>
          </a:prstGeom>
          <a:ln w="6350" cap="rnd">
            <a:solidFill>
              <a:schemeClr val="bg2">
                <a:lumMod val="50000"/>
              </a:schemeClr>
            </a:solidFill>
            <a:prstDash val="solid"/>
            <a:round/>
            <a:headEnd type="none" w="med" len="med"/>
            <a:tailEnd type="none" w="sm" len="sm"/>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B074B5D0-3EFA-AE74-01D5-D6C6B6BE3037}"/>
              </a:ext>
            </a:extLst>
          </p:cNvPr>
          <p:cNvSpPr/>
          <p:nvPr/>
        </p:nvSpPr>
        <p:spPr>
          <a:xfrm>
            <a:off x="8959850" y="2435249"/>
            <a:ext cx="2472018" cy="369332"/>
          </a:xfrm>
          <a:prstGeom prst="rect">
            <a:avLst/>
          </a:prstGeom>
        </p:spPr>
        <p:txBody>
          <a:bodyPr wrap="square" lIns="0" tIns="0" rIns="0" bIns="0" anchor="ctr" anchorCtr="0">
            <a:spAutoFit/>
          </a:bodyPr>
          <a:lstStyle/>
          <a:p>
            <a:pPr marL="0" marR="0" lvl="0" indent="0" algn="l" defTabSz="914400" rtl="0" eaLnBrk="1" fontAlgn="auto" latinLnBrk="0" hangingPunct="1">
              <a:lnSpc>
                <a:spcPct val="100000"/>
              </a:lnSpc>
              <a:spcBef>
                <a:spcPts val="0"/>
              </a:spcBef>
              <a:spcAft>
                <a:spcPts val="2400"/>
              </a:spcAft>
              <a:buClrTx/>
              <a:buSzTx/>
              <a:buFontTx/>
              <a:buNone/>
              <a:tabLst/>
              <a:defRPr/>
            </a:pPr>
            <a:r>
              <a:rPr kumimoji="0" lang="en-US" sz="1200" b="0" i="0" u="none" strike="noStrike" kern="1200" cap="none" spc="0" normalizeH="0" baseline="0" noProof="0">
                <a:ln>
                  <a:noFill/>
                </a:ln>
                <a:solidFill>
                  <a:srgbClr val="033651"/>
                </a:solidFill>
                <a:effectLst/>
                <a:uLnTx/>
                <a:uFillTx/>
                <a:latin typeface="Arial" panose="020B0604020202020204"/>
                <a:ea typeface="+mn-ea"/>
                <a:cs typeface="+mn-cs"/>
              </a:rPr>
              <a:t>Be succinct – aim for 1-2 key lines,</a:t>
            </a:r>
            <a:br>
              <a:rPr kumimoji="0" lang="en-US" sz="1200" b="0" i="0" u="none" strike="noStrike" kern="1200" cap="none" spc="0" normalizeH="0" baseline="0" noProof="0">
                <a:ln>
                  <a:noFill/>
                </a:ln>
                <a:solidFill>
                  <a:srgbClr val="033651"/>
                </a:solidFill>
                <a:effectLst/>
                <a:uLnTx/>
                <a:uFillTx/>
                <a:latin typeface="Arial" panose="020B0604020202020204"/>
                <a:ea typeface="+mn-ea"/>
                <a:cs typeface="+mn-cs"/>
              </a:rPr>
            </a:br>
            <a:r>
              <a:rPr kumimoji="0" lang="en-US" sz="1200" b="0" i="0" u="none" strike="noStrike" kern="1200" cap="none" spc="0" normalizeH="0" baseline="0" noProof="0">
                <a:ln>
                  <a:noFill/>
                </a:ln>
                <a:solidFill>
                  <a:srgbClr val="033651"/>
                </a:solidFill>
                <a:effectLst/>
                <a:uLnTx/>
                <a:uFillTx/>
                <a:latin typeface="Arial" panose="020B0604020202020204"/>
                <a:ea typeface="+mn-ea"/>
                <a:cs typeface="+mn-cs"/>
              </a:rPr>
              <a:t>supported by bullet points if needed​</a:t>
            </a:r>
          </a:p>
        </p:txBody>
      </p:sp>
      <p:sp>
        <p:nvSpPr>
          <p:cNvPr id="11" name="Oval 10">
            <a:extLst>
              <a:ext uri="{FF2B5EF4-FFF2-40B4-BE49-F238E27FC236}">
                <a16:creationId xmlns:a16="http://schemas.microsoft.com/office/drawing/2014/main" id="{9720C8D9-0FAB-67A8-3C41-46F3F1AFC9EE}"/>
              </a:ext>
            </a:extLst>
          </p:cNvPr>
          <p:cNvSpPr/>
          <p:nvPr/>
        </p:nvSpPr>
        <p:spPr>
          <a:xfrm>
            <a:off x="8284860" y="2353220"/>
            <a:ext cx="533390" cy="533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sym typeface="Arial" panose="020B0604020202020204" pitchFamily="34" charset="0"/>
              </a:rPr>
              <a:t>01</a:t>
            </a:r>
          </a:p>
        </p:txBody>
      </p:sp>
      <p:sp>
        <p:nvSpPr>
          <p:cNvPr id="28" name="Rectangle 27">
            <a:extLst>
              <a:ext uri="{FF2B5EF4-FFF2-40B4-BE49-F238E27FC236}">
                <a16:creationId xmlns:a16="http://schemas.microsoft.com/office/drawing/2014/main" id="{EC43B599-27BE-27CD-47CE-EFD5B79ED855}"/>
              </a:ext>
            </a:extLst>
          </p:cNvPr>
          <p:cNvSpPr/>
          <p:nvPr/>
        </p:nvSpPr>
        <p:spPr>
          <a:xfrm>
            <a:off x="8959850" y="3624817"/>
            <a:ext cx="2472018" cy="369332"/>
          </a:xfrm>
          <a:prstGeom prst="rect">
            <a:avLst/>
          </a:prstGeom>
        </p:spPr>
        <p:txBody>
          <a:bodyPr wrap="square" lIns="0" tIns="0" rIns="0" bIns="0" anchor="ctr" anchorCtr="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33651"/>
                </a:solidFill>
                <a:effectLst/>
                <a:uLnTx/>
                <a:uFillTx/>
                <a:latin typeface="Arial" panose="020B0604020202020204"/>
                <a:ea typeface="+mn-ea"/>
                <a:cs typeface="+mn-cs"/>
              </a:rPr>
              <a:t>Be to the point – don’t evade the</a:t>
            </a:r>
            <a:br>
              <a:rPr kumimoji="0" lang="en-US" sz="1200" b="0" i="0" u="none" strike="noStrike" kern="1200" cap="none" spc="0" normalizeH="0" baseline="0" noProof="0">
                <a:ln>
                  <a:noFill/>
                </a:ln>
                <a:solidFill>
                  <a:srgbClr val="033651"/>
                </a:solidFill>
                <a:effectLst/>
                <a:uLnTx/>
                <a:uFillTx/>
                <a:latin typeface="Arial" panose="020B0604020202020204"/>
                <a:ea typeface="+mn-ea"/>
                <a:cs typeface="+mn-cs"/>
              </a:rPr>
            </a:br>
            <a:r>
              <a:rPr kumimoji="0" lang="en-US" sz="1200" b="0" i="0" u="none" strike="noStrike" kern="1200" cap="none" spc="0" normalizeH="0" baseline="0" noProof="0">
                <a:ln>
                  <a:noFill/>
                </a:ln>
                <a:solidFill>
                  <a:srgbClr val="033651"/>
                </a:solidFill>
                <a:effectLst/>
                <a:uLnTx/>
                <a:uFillTx/>
                <a:latin typeface="Arial" panose="020B0604020202020204"/>
                <a:ea typeface="+mn-ea"/>
                <a:cs typeface="+mn-cs"/>
              </a:rPr>
              <a:t>harder messages or make sidesteps​</a:t>
            </a:r>
          </a:p>
        </p:txBody>
      </p:sp>
      <p:sp>
        <p:nvSpPr>
          <p:cNvPr id="35" name="Oval 34">
            <a:extLst>
              <a:ext uri="{FF2B5EF4-FFF2-40B4-BE49-F238E27FC236}">
                <a16:creationId xmlns:a16="http://schemas.microsoft.com/office/drawing/2014/main" id="{E40ECC25-504D-C141-B69E-44B40967DBCD}"/>
              </a:ext>
            </a:extLst>
          </p:cNvPr>
          <p:cNvSpPr/>
          <p:nvPr/>
        </p:nvSpPr>
        <p:spPr>
          <a:xfrm>
            <a:off x="8284860" y="3542788"/>
            <a:ext cx="533390" cy="5333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b="0"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02</a:t>
            </a:r>
          </a:p>
        </p:txBody>
      </p:sp>
      <p:sp>
        <p:nvSpPr>
          <p:cNvPr id="39" name="Rectangle 38">
            <a:extLst>
              <a:ext uri="{FF2B5EF4-FFF2-40B4-BE49-F238E27FC236}">
                <a16:creationId xmlns:a16="http://schemas.microsoft.com/office/drawing/2014/main" id="{3C70915C-F82F-5133-C417-EA33A26A254E}"/>
              </a:ext>
            </a:extLst>
          </p:cNvPr>
          <p:cNvSpPr/>
          <p:nvPr/>
        </p:nvSpPr>
        <p:spPr>
          <a:xfrm>
            <a:off x="8959850" y="4814386"/>
            <a:ext cx="2472018" cy="369332"/>
          </a:xfrm>
          <a:prstGeom prst="rect">
            <a:avLst/>
          </a:prstGeom>
        </p:spPr>
        <p:txBody>
          <a:bodyPr wrap="square" lIns="0" tIns="0" rIns="0" bIns="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33651"/>
                </a:solidFill>
                <a:effectLst/>
                <a:uLnTx/>
                <a:uFillTx/>
                <a:latin typeface="Arial" panose="020B0604020202020204"/>
                <a:ea typeface="+mn-ea"/>
                <a:cs typeface="+mn-cs"/>
              </a:rPr>
              <a:t>Be precise – use exact figures</a:t>
            </a:r>
            <a:br>
              <a:rPr kumimoji="0" lang="en-US" sz="1200" b="0" i="0" u="none" strike="noStrike" kern="1200" cap="none" spc="0" normalizeH="0" baseline="0" noProof="0">
                <a:ln>
                  <a:noFill/>
                </a:ln>
                <a:solidFill>
                  <a:srgbClr val="033651"/>
                </a:solidFill>
                <a:effectLst/>
                <a:uLnTx/>
                <a:uFillTx/>
                <a:latin typeface="Arial" panose="020B0604020202020204"/>
                <a:ea typeface="+mn-ea"/>
                <a:cs typeface="+mn-cs"/>
              </a:rPr>
            </a:br>
            <a:r>
              <a:rPr kumimoji="0" lang="en-US" sz="1200" b="0" i="0" u="none" strike="noStrike" kern="1200" cap="none" spc="0" normalizeH="0" baseline="0" noProof="0">
                <a:ln>
                  <a:noFill/>
                </a:ln>
                <a:solidFill>
                  <a:srgbClr val="033651"/>
                </a:solidFill>
                <a:effectLst/>
                <a:uLnTx/>
                <a:uFillTx/>
                <a:latin typeface="Arial" panose="020B0604020202020204"/>
                <a:ea typeface="+mn-ea"/>
                <a:cs typeface="+mn-cs"/>
              </a:rPr>
              <a:t>instead of words like "very, mostly"​</a:t>
            </a:r>
            <a:endParaRPr kumimoji="0" lang="en-US" sz="1200" b="1" i="0" u="none" strike="noStrike" kern="1200" cap="none" spc="0" normalizeH="0" baseline="0" noProof="0">
              <a:ln>
                <a:noFill/>
              </a:ln>
              <a:solidFill>
                <a:srgbClr val="033651"/>
              </a:solidFill>
              <a:effectLst/>
              <a:uLnTx/>
              <a:uFillTx/>
              <a:latin typeface="Arial" panose="020B0604020202020204"/>
              <a:ea typeface="+mn-ea"/>
              <a:cs typeface="+mn-cs"/>
            </a:endParaRPr>
          </a:p>
        </p:txBody>
      </p:sp>
      <p:sp>
        <p:nvSpPr>
          <p:cNvPr id="29" name="Oval 28">
            <a:extLst>
              <a:ext uri="{FF2B5EF4-FFF2-40B4-BE49-F238E27FC236}">
                <a16:creationId xmlns:a16="http://schemas.microsoft.com/office/drawing/2014/main" id="{1E0680A8-A7F7-9DD9-CDAB-AA5B61FDFAB1}"/>
              </a:ext>
            </a:extLst>
          </p:cNvPr>
          <p:cNvSpPr/>
          <p:nvPr/>
        </p:nvSpPr>
        <p:spPr>
          <a:xfrm>
            <a:off x="8284860" y="4732357"/>
            <a:ext cx="533390" cy="5333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sym typeface="Arial" panose="020B0604020202020204" pitchFamily="34" charset="0"/>
              </a:rPr>
              <a:t>03</a:t>
            </a:r>
          </a:p>
        </p:txBody>
      </p:sp>
      <p:sp>
        <p:nvSpPr>
          <p:cNvPr id="8" name="Rectangle: Rounded Corners 7">
            <a:extLst>
              <a:ext uri="{FF2B5EF4-FFF2-40B4-BE49-F238E27FC236}">
                <a16:creationId xmlns:a16="http://schemas.microsoft.com/office/drawing/2014/main" id="{E2437E5A-539C-9902-37CB-7CF47581F219}"/>
              </a:ext>
            </a:extLst>
          </p:cNvPr>
          <p:cNvSpPr/>
          <p:nvPr/>
        </p:nvSpPr>
        <p:spPr>
          <a:xfrm>
            <a:off x="2202426" y="1371600"/>
            <a:ext cx="5569965" cy="457200"/>
          </a:xfrm>
          <a:prstGeom prst="roundRect">
            <a:avLst>
              <a:gd name="adj" fmla="val 2362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Arial" panose="020B0604020202020204"/>
                <a:ea typeface="+mn-ea"/>
                <a:cs typeface="Arial" panose="020B0604020202020204" pitchFamily="34" charset="0"/>
                <a:sym typeface="Arial" panose="020B0604020202020204" pitchFamily="34" charset="0"/>
              </a:rPr>
              <a:t>Sample executive summary</a:t>
            </a:r>
          </a:p>
        </p:txBody>
      </p:sp>
      <p:cxnSp>
        <p:nvCxnSpPr>
          <p:cNvPr id="10" name="Straight Connector 9">
            <a:extLst>
              <a:ext uri="{FF2B5EF4-FFF2-40B4-BE49-F238E27FC236}">
                <a16:creationId xmlns:a16="http://schemas.microsoft.com/office/drawing/2014/main" id="{4D14A639-0928-8CB7-43AD-978CA05A76D8}"/>
              </a:ext>
            </a:extLst>
          </p:cNvPr>
          <p:cNvCxnSpPr>
            <a:cxnSpLocks/>
          </p:cNvCxnSpPr>
          <p:nvPr/>
        </p:nvCxnSpPr>
        <p:spPr>
          <a:xfrm flipH="1">
            <a:off x="455611" y="2597820"/>
            <a:ext cx="7316777" cy="0"/>
          </a:xfrm>
          <a:prstGeom prst="line">
            <a:avLst/>
          </a:prstGeom>
          <a:ln w="6350" cap="rnd">
            <a:solidFill>
              <a:schemeClr val="bg2">
                <a:lumMod val="50000"/>
              </a:schemeClr>
            </a:solidFill>
            <a:prstDash val="solid"/>
            <a:round/>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BF5E4D4-D403-B58E-26BD-85C93E976FCA}"/>
              </a:ext>
            </a:extLst>
          </p:cNvPr>
          <p:cNvCxnSpPr>
            <a:cxnSpLocks/>
          </p:cNvCxnSpPr>
          <p:nvPr/>
        </p:nvCxnSpPr>
        <p:spPr>
          <a:xfrm flipH="1">
            <a:off x="455611" y="3349616"/>
            <a:ext cx="7316777" cy="0"/>
          </a:xfrm>
          <a:prstGeom prst="line">
            <a:avLst/>
          </a:prstGeom>
          <a:ln w="6350" cap="rnd">
            <a:solidFill>
              <a:schemeClr val="bg2">
                <a:lumMod val="50000"/>
              </a:schemeClr>
            </a:solidFill>
            <a:prstDash val="solid"/>
            <a:round/>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F1D7946B-004E-D8CB-A01C-3CE7AA7DEEAE}"/>
              </a:ext>
            </a:extLst>
          </p:cNvPr>
          <p:cNvCxnSpPr>
            <a:cxnSpLocks/>
          </p:cNvCxnSpPr>
          <p:nvPr/>
        </p:nvCxnSpPr>
        <p:spPr>
          <a:xfrm flipH="1">
            <a:off x="455611" y="4101412"/>
            <a:ext cx="7316777" cy="0"/>
          </a:xfrm>
          <a:prstGeom prst="line">
            <a:avLst/>
          </a:prstGeom>
          <a:ln w="6350" cap="rnd">
            <a:solidFill>
              <a:schemeClr val="bg2">
                <a:lumMod val="50000"/>
              </a:schemeClr>
            </a:solidFill>
            <a:prstDash val="solid"/>
            <a:round/>
            <a:headEnd type="none" w="med" len="med"/>
            <a:tailEnd type="none" w="sm" len="sm"/>
          </a:ln>
        </p:spPr>
        <p:style>
          <a:lnRef idx="1">
            <a:schemeClr val="accent1"/>
          </a:lnRef>
          <a:fillRef idx="0">
            <a:schemeClr val="accent1"/>
          </a:fillRef>
          <a:effectRef idx="0">
            <a:schemeClr val="accent1"/>
          </a:effectRef>
          <a:fontRef idx="minor">
            <a:schemeClr val="tx1"/>
          </a:fontRef>
        </p:style>
      </p:cxnSp>
      <p:sp>
        <p:nvSpPr>
          <p:cNvPr id="7" name="Rectangle: Rounded Corners 6">
            <a:extLst>
              <a:ext uri="{FF2B5EF4-FFF2-40B4-BE49-F238E27FC236}">
                <a16:creationId xmlns:a16="http://schemas.microsoft.com/office/drawing/2014/main" id="{2F23953F-A612-6043-60BC-41698DEAE90D}"/>
              </a:ext>
            </a:extLst>
          </p:cNvPr>
          <p:cNvSpPr/>
          <p:nvPr/>
        </p:nvSpPr>
        <p:spPr>
          <a:xfrm>
            <a:off x="455613" y="1371600"/>
            <a:ext cx="1638658" cy="457200"/>
          </a:xfrm>
          <a:prstGeom prst="roundRect">
            <a:avLst>
              <a:gd name="adj" fmla="val 2362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400" b="1">
                <a:solidFill>
                  <a:schemeClr val="tx1"/>
                </a:solidFill>
                <a:latin typeface="Arial" panose="020B0604020202020204"/>
                <a:cs typeface="Arial" panose="020B0604020202020204" pitchFamily="34" charset="0"/>
                <a:sym typeface="Arial" panose="020B0604020202020204" pitchFamily="34" charset="0"/>
              </a:rPr>
              <a:t>Structure</a:t>
            </a:r>
          </a:p>
        </p:txBody>
      </p:sp>
      <p:sp>
        <p:nvSpPr>
          <p:cNvPr id="16" name="Rectangle 15">
            <a:extLst>
              <a:ext uri="{FF2B5EF4-FFF2-40B4-BE49-F238E27FC236}">
                <a16:creationId xmlns:a16="http://schemas.microsoft.com/office/drawing/2014/main" id="{430EB077-B440-8D46-F71B-03ED3EA35789}"/>
              </a:ext>
            </a:extLst>
          </p:cNvPr>
          <p:cNvSpPr/>
          <p:nvPr/>
        </p:nvSpPr>
        <p:spPr>
          <a:xfrm>
            <a:off x="2202425" y="2129588"/>
            <a:ext cx="5569964" cy="184666"/>
          </a:xfrm>
          <a:prstGeom prst="rect">
            <a:avLst/>
          </a:prstGeom>
        </p:spPr>
        <p:txBody>
          <a:bodyPr wrap="square" lIns="0" tIns="0" rIns="0" bIns="0" anchor="ctr" anchorCtr="0">
            <a:spAutoFit/>
          </a:bodyPr>
          <a:lstStyle/>
          <a:p>
            <a:pPr marL="0" marR="0" lvl="0" indent="0" algn="l" defTabSz="914400" rtl="0" eaLnBrk="1" fontAlgn="auto" latinLnBrk="0" hangingPunct="1">
              <a:lnSpc>
                <a:spcPct val="100000"/>
              </a:lnSpc>
              <a:spcBef>
                <a:spcPts val="0"/>
              </a:spcBef>
              <a:spcAft>
                <a:spcPts val="2400"/>
              </a:spcAft>
              <a:buClrTx/>
              <a:buSzTx/>
              <a:buFontTx/>
              <a:buNone/>
              <a:tabLst/>
              <a:defRPr/>
            </a:pPr>
            <a:r>
              <a:rPr kumimoji="0" lang="en-US" sz="1200" i="0" u="none" strike="noStrike" kern="1200" cap="none" spc="0" normalizeH="0" baseline="0" noProof="0">
                <a:ln>
                  <a:noFill/>
                </a:ln>
                <a:solidFill>
                  <a:srgbClr val="033651"/>
                </a:solidFill>
                <a:effectLst/>
                <a:uLnTx/>
                <a:uFillTx/>
                <a:latin typeface="Arial" panose="020B0604020202020204"/>
                <a:ea typeface="+mn-ea"/>
                <a:cs typeface="+mn-cs"/>
              </a:rPr>
              <a:t>We currently use a dishwasher that has been in use for 10 years</a:t>
            </a:r>
          </a:p>
        </p:txBody>
      </p:sp>
      <p:sp>
        <p:nvSpPr>
          <p:cNvPr id="15" name="Rectangle: Rounded Corners 14">
            <a:extLst>
              <a:ext uri="{FF2B5EF4-FFF2-40B4-BE49-F238E27FC236}">
                <a16:creationId xmlns:a16="http://schemas.microsoft.com/office/drawing/2014/main" id="{3B72E34D-BCF4-4EBF-F92E-5A90D25B74A4}"/>
              </a:ext>
            </a:extLst>
          </p:cNvPr>
          <p:cNvSpPr/>
          <p:nvPr/>
        </p:nvSpPr>
        <p:spPr>
          <a:xfrm>
            <a:off x="455611" y="1911350"/>
            <a:ext cx="1638658" cy="621144"/>
          </a:xfrm>
          <a:prstGeom prst="roundRect">
            <a:avLst>
              <a:gd name="adj" fmla="val 17387"/>
            </a:avLst>
          </a:prstGeom>
          <a:solidFill>
            <a:srgbClr val="E0EAE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200" b="1">
                <a:solidFill>
                  <a:schemeClr val="accent1"/>
                </a:solidFill>
                <a:latin typeface="Arial" panose="020B0604020202020204"/>
                <a:cs typeface="Arial" panose="020B0604020202020204" pitchFamily="34" charset="0"/>
              </a:rPr>
              <a:t>Situation</a:t>
            </a:r>
          </a:p>
        </p:txBody>
      </p:sp>
      <p:sp>
        <p:nvSpPr>
          <p:cNvPr id="31" name="Rectangle 30">
            <a:extLst>
              <a:ext uri="{FF2B5EF4-FFF2-40B4-BE49-F238E27FC236}">
                <a16:creationId xmlns:a16="http://schemas.microsoft.com/office/drawing/2014/main" id="{5B824182-DC1F-9FC6-98C6-EE8F0DCFAF06}"/>
              </a:ext>
            </a:extLst>
          </p:cNvPr>
          <p:cNvSpPr/>
          <p:nvPr/>
        </p:nvSpPr>
        <p:spPr>
          <a:xfrm>
            <a:off x="2202425" y="2789051"/>
            <a:ext cx="5569964" cy="369332"/>
          </a:xfrm>
          <a:prstGeom prst="rect">
            <a:avLst/>
          </a:prstGeom>
        </p:spPr>
        <p:txBody>
          <a:bodyPr wrap="square" lIns="0" tIns="0" rIns="0" bIns="0" anchor="ctr" anchorCtr="0">
            <a:spAutoFit/>
          </a:bodyPr>
          <a:lstStyle/>
          <a:p>
            <a:pPr marL="0" marR="0" lvl="0" indent="0" algn="l" defTabSz="914400" rtl="0" eaLnBrk="1" fontAlgn="auto" latinLnBrk="0" hangingPunct="1">
              <a:lnSpc>
                <a:spcPct val="100000"/>
              </a:lnSpc>
              <a:spcBef>
                <a:spcPts val="0"/>
              </a:spcBef>
              <a:spcAft>
                <a:spcPts val="2400"/>
              </a:spcAft>
              <a:buClrTx/>
              <a:buSzTx/>
              <a:buFontTx/>
              <a:buNone/>
              <a:tabLst/>
              <a:defRPr/>
            </a:pPr>
            <a:r>
              <a:rPr kumimoji="0" lang="en-US" sz="1200" i="0" u="none" strike="noStrike" kern="1200" cap="none" spc="0" normalizeH="0" baseline="0" noProof="0">
                <a:ln>
                  <a:noFill/>
                </a:ln>
                <a:solidFill>
                  <a:srgbClr val="033651"/>
                </a:solidFill>
                <a:effectLst/>
                <a:uLnTx/>
                <a:uFillTx/>
                <a:latin typeface="Arial" panose="020B0604020202020204"/>
                <a:ea typeface="+mn-ea"/>
                <a:cs typeface="+mn-cs"/>
              </a:rPr>
              <a:t>The dishwasher is ineffective in cleaning, is costly, and is unreliable; </a:t>
            </a:r>
            <a:br>
              <a:rPr kumimoji="0" lang="en-US" sz="1200" i="0" u="none" strike="noStrike" kern="1200" cap="none" spc="0" normalizeH="0" baseline="0" noProof="0">
                <a:ln>
                  <a:noFill/>
                </a:ln>
                <a:solidFill>
                  <a:srgbClr val="033651"/>
                </a:solidFill>
                <a:effectLst/>
                <a:uLnTx/>
                <a:uFillTx/>
                <a:latin typeface="Arial" panose="020B0604020202020204"/>
                <a:ea typeface="+mn-ea"/>
                <a:cs typeface="+mn-cs"/>
              </a:rPr>
            </a:br>
            <a:r>
              <a:rPr kumimoji="0" lang="en-US" sz="1200" i="0" u="none" strike="noStrike" kern="1200" cap="none" spc="0" normalizeH="0" baseline="0" noProof="0">
                <a:ln>
                  <a:noFill/>
                </a:ln>
                <a:solidFill>
                  <a:srgbClr val="033651"/>
                </a:solidFill>
                <a:effectLst/>
                <a:uLnTx/>
                <a:uFillTx/>
                <a:latin typeface="Arial" panose="020B0604020202020204"/>
                <a:ea typeface="+mn-ea"/>
                <a:cs typeface="+mn-cs"/>
              </a:rPr>
              <a:t>users rely on inconvenient alternatives</a:t>
            </a:r>
          </a:p>
        </p:txBody>
      </p:sp>
      <p:sp>
        <p:nvSpPr>
          <p:cNvPr id="30" name="Rectangle: Rounded Corners 29">
            <a:extLst>
              <a:ext uri="{FF2B5EF4-FFF2-40B4-BE49-F238E27FC236}">
                <a16:creationId xmlns:a16="http://schemas.microsoft.com/office/drawing/2014/main" id="{C4AD89B1-56EF-324E-D087-06D53E764BF0}"/>
              </a:ext>
            </a:extLst>
          </p:cNvPr>
          <p:cNvSpPr/>
          <p:nvPr/>
        </p:nvSpPr>
        <p:spPr>
          <a:xfrm>
            <a:off x="455611" y="2663146"/>
            <a:ext cx="1638658" cy="621144"/>
          </a:xfrm>
          <a:prstGeom prst="roundRect">
            <a:avLst>
              <a:gd name="adj" fmla="val 17387"/>
            </a:avLst>
          </a:prstGeom>
          <a:solidFill>
            <a:srgbClr val="E0EAE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200" b="1">
                <a:solidFill>
                  <a:schemeClr val="accent1"/>
                </a:solidFill>
                <a:latin typeface="Arial" panose="020B0604020202020204"/>
                <a:cs typeface="Arial" panose="020B0604020202020204" pitchFamily="34" charset="0"/>
              </a:rPr>
              <a:t>Problem</a:t>
            </a:r>
          </a:p>
        </p:txBody>
      </p:sp>
      <p:sp>
        <p:nvSpPr>
          <p:cNvPr id="36" name="Rectangle 35">
            <a:extLst>
              <a:ext uri="{FF2B5EF4-FFF2-40B4-BE49-F238E27FC236}">
                <a16:creationId xmlns:a16="http://schemas.microsoft.com/office/drawing/2014/main" id="{F87FADF6-B5A6-AF1B-5BFE-71176AE66530}"/>
              </a:ext>
            </a:extLst>
          </p:cNvPr>
          <p:cNvSpPr/>
          <p:nvPr/>
        </p:nvSpPr>
        <p:spPr>
          <a:xfrm>
            <a:off x="2202425" y="3633180"/>
            <a:ext cx="5569964" cy="184666"/>
          </a:xfrm>
          <a:prstGeom prst="rect">
            <a:avLst/>
          </a:prstGeom>
        </p:spPr>
        <p:txBody>
          <a:bodyPr wrap="square" lIns="0" tIns="0" rIns="0" bIns="0" anchor="ctr" anchorCtr="0">
            <a:spAutoFit/>
          </a:bodyPr>
          <a:lstStyle/>
          <a:p>
            <a:pPr marL="0" marR="0" lvl="0" indent="0" algn="l" defTabSz="914400" rtl="0" eaLnBrk="1" fontAlgn="auto" latinLnBrk="0" hangingPunct="1">
              <a:lnSpc>
                <a:spcPct val="100000"/>
              </a:lnSpc>
              <a:spcBef>
                <a:spcPts val="0"/>
              </a:spcBef>
              <a:spcAft>
                <a:spcPts val="2400"/>
              </a:spcAft>
              <a:buClrTx/>
              <a:buSzTx/>
              <a:buFontTx/>
              <a:buNone/>
              <a:tabLst/>
              <a:defRPr/>
            </a:pPr>
            <a:r>
              <a:rPr kumimoji="0" lang="en-US" sz="1200" i="0" u="none" strike="noStrike" kern="1200" cap="none" spc="0" normalizeH="0" baseline="0" noProof="0">
                <a:ln>
                  <a:noFill/>
                </a:ln>
                <a:solidFill>
                  <a:srgbClr val="033651"/>
                </a:solidFill>
                <a:effectLst/>
                <a:uLnTx/>
                <a:uFillTx/>
                <a:latin typeface="Arial" panose="020B0604020202020204"/>
                <a:ea typeface="+mn-ea"/>
                <a:cs typeface="+mn-cs"/>
              </a:rPr>
              <a:t>Upgrade to Model X, a highly reliable and efficient dishwasher currently on sale</a:t>
            </a:r>
          </a:p>
        </p:txBody>
      </p:sp>
      <p:sp>
        <p:nvSpPr>
          <p:cNvPr id="34" name="Rectangle: Rounded Corners 33">
            <a:extLst>
              <a:ext uri="{FF2B5EF4-FFF2-40B4-BE49-F238E27FC236}">
                <a16:creationId xmlns:a16="http://schemas.microsoft.com/office/drawing/2014/main" id="{4E81EF71-9C20-987E-CBE8-D68F94949A99}"/>
              </a:ext>
            </a:extLst>
          </p:cNvPr>
          <p:cNvSpPr/>
          <p:nvPr/>
        </p:nvSpPr>
        <p:spPr>
          <a:xfrm>
            <a:off x="455611" y="3414942"/>
            <a:ext cx="1638658" cy="621144"/>
          </a:xfrm>
          <a:prstGeom prst="roundRect">
            <a:avLst>
              <a:gd name="adj" fmla="val 17387"/>
            </a:avLst>
          </a:prstGeom>
          <a:solidFill>
            <a:srgbClr val="E0EAE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200" b="1">
                <a:solidFill>
                  <a:schemeClr val="accent1"/>
                </a:solidFill>
                <a:latin typeface="Arial" panose="020B0604020202020204"/>
                <a:cs typeface="Arial" panose="020B0604020202020204" pitchFamily="34" charset="0"/>
              </a:rPr>
              <a:t>Solution</a:t>
            </a:r>
          </a:p>
        </p:txBody>
      </p:sp>
      <p:sp>
        <p:nvSpPr>
          <p:cNvPr id="40" name="Rectangle: Rounded Corners 39">
            <a:extLst>
              <a:ext uri="{FF2B5EF4-FFF2-40B4-BE49-F238E27FC236}">
                <a16:creationId xmlns:a16="http://schemas.microsoft.com/office/drawing/2014/main" id="{C7C5E4BB-A7AD-304C-F2C4-0CF99862045A}"/>
              </a:ext>
            </a:extLst>
          </p:cNvPr>
          <p:cNvSpPr/>
          <p:nvPr/>
        </p:nvSpPr>
        <p:spPr>
          <a:xfrm>
            <a:off x="455611" y="4166738"/>
            <a:ext cx="1638658" cy="621144"/>
          </a:xfrm>
          <a:prstGeom prst="roundRect">
            <a:avLst>
              <a:gd name="adj" fmla="val 17387"/>
            </a:avLst>
          </a:prstGeom>
          <a:solidFill>
            <a:srgbClr val="E0EAE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200" b="1">
                <a:solidFill>
                  <a:schemeClr val="accent1"/>
                </a:solidFill>
                <a:latin typeface="Arial" panose="020B0604020202020204"/>
                <a:cs typeface="Arial" panose="020B0604020202020204" pitchFamily="34" charset="0"/>
              </a:rPr>
              <a:t>Impact</a:t>
            </a:r>
          </a:p>
        </p:txBody>
      </p:sp>
      <p:sp>
        <p:nvSpPr>
          <p:cNvPr id="43" name="Rectangle 42">
            <a:extLst>
              <a:ext uri="{FF2B5EF4-FFF2-40B4-BE49-F238E27FC236}">
                <a16:creationId xmlns:a16="http://schemas.microsoft.com/office/drawing/2014/main" id="{0E07B03E-872E-FC8B-D372-573779628AFD}"/>
              </a:ext>
            </a:extLst>
          </p:cNvPr>
          <p:cNvSpPr/>
          <p:nvPr/>
        </p:nvSpPr>
        <p:spPr>
          <a:xfrm>
            <a:off x="2202425" y="4292643"/>
            <a:ext cx="5569964" cy="369332"/>
          </a:xfrm>
          <a:prstGeom prst="rect">
            <a:avLst/>
          </a:prstGeom>
        </p:spPr>
        <p:txBody>
          <a:bodyPr wrap="square" lIns="0" tIns="0" rIns="0" bIns="0" anchor="ctr" anchorCtr="0">
            <a:spAutoFit/>
          </a:bodyPr>
          <a:lstStyle/>
          <a:p>
            <a:pPr marL="0" marR="0" lvl="0" indent="0" algn="l" defTabSz="914400" rtl="0" eaLnBrk="1" fontAlgn="auto" latinLnBrk="0" hangingPunct="1">
              <a:lnSpc>
                <a:spcPct val="100000"/>
              </a:lnSpc>
              <a:spcBef>
                <a:spcPts val="0"/>
              </a:spcBef>
              <a:spcAft>
                <a:spcPts val="2400"/>
              </a:spcAft>
              <a:buClrTx/>
              <a:buSzTx/>
              <a:buFontTx/>
              <a:buNone/>
              <a:tabLst/>
              <a:defRPr/>
            </a:pPr>
            <a:r>
              <a:rPr kumimoji="0" lang="en-US" sz="1200" i="0" u="none" strike="noStrike" kern="1200" cap="none" spc="0" normalizeH="0" baseline="0" noProof="0">
                <a:ln>
                  <a:noFill/>
                </a:ln>
                <a:solidFill>
                  <a:srgbClr val="033651"/>
                </a:solidFill>
                <a:effectLst/>
                <a:uLnTx/>
                <a:uFillTx/>
                <a:latin typeface="Arial" panose="020B0604020202020204"/>
                <a:ea typeface="+mn-ea"/>
                <a:cs typeface="+mn-cs"/>
              </a:rPr>
              <a:t>This investment will improve hygiene, reduce repair costs, and produce greater user satisfaction</a:t>
            </a:r>
          </a:p>
        </p:txBody>
      </p:sp>
      <p:sp>
        <p:nvSpPr>
          <p:cNvPr id="67" name="Rectangle 66">
            <a:extLst>
              <a:ext uri="{FF2B5EF4-FFF2-40B4-BE49-F238E27FC236}">
                <a16:creationId xmlns:a16="http://schemas.microsoft.com/office/drawing/2014/main" id="{FD1A4E6F-8B31-153D-5442-1A61E204DF6A}"/>
              </a:ext>
            </a:extLst>
          </p:cNvPr>
          <p:cNvSpPr/>
          <p:nvPr/>
        </p:nvSpPr>
        <p:spPr>
          <a:xfrm>
            <a:off x="628921" y="5102394"/>
            <a:ext cx="6930120" cy="4719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marL="0" marR="0" lvl="0" indent="0" algn="l" defTabSz="914400" rtl="0" eaLnBrk="1" fontAlgn="auto" latinLnBrk="0" hangingPunct="1">
              <a:lnSpc>
                <a:spcPct val="100000"/>
              </a:lnSpc>
              <a:spcAft>
                <a:spcPts val="200"/>
              </a:spcAft>
              <a:buClrTx/>
              <a:buSzTx/>
              <a:buFontTx/>
              <a:buNone/>
              <a:tabLst/>
              <a:defRPr/>
            </a:pPr>
            <a:r>
              <a:rPr kumimoji="0" lang="en-US" sz="1100" b="1"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Tip: Prompt GenAI to write a concise executive summary in this four-point format based on your input</a:t>
            </a:r>
          </a:p>
          <a:p>
            <a:pPr marL="0" marR="0" lvl="0" indent="0" algn="l" defTabSz="914400" rtl="0" eaLnBrk="1" fontAlgn="auto" latinLnBrk="0" hangingPunct="1">
              <a:lnSpc>
                <a:spcPct val="100000"/>
              </a:lnSpc>
              <a:spcAft>
                <a:spcPts val="200"/>
              </a:spcAft>
              <a:buClrTx/>
              <a:buSzTx/>
              <a:buFontTx/>
              <a:buNone/>
              <a:tabLst/>
              <a:defRPr/>
            </a:pPr>
            <a:r>
              <a:rPr kumimoji="0" lang="en-US" sz="900"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Example prompt: Write a concise executive summary highlighting the situation, problem, solution, impact with the following context: [insert context] </a:t>
            </a:r>
          </a:p>
        </p:txBody>
      </p:sp>
      <p:grpSp>
        <p:nvGrpSpPr>
          <p:cNvPr id="3" name="Group 2">
            <a:extLst>
              <a:ext uri="{FF2B5EF4-FFF2-40B4-BE49-F238E27FC236}">
                <a16:creationId xmlns:a16="http://schemas.microsoft.com/office/drawing/2014/main" id="{FABD4FFC-ECFA-BEBD-C6F7-CD27CF28F725}"/>
              </a:ext>
            </a:extLst>
          </p:cNvPr>
          <p:cNvGrpSpPr/>
          <p:nvPr/>
        </p:nvGrpSpPr>
        <p:grpSpPr>
          <a:xfrm>
            <a:off x="9670256" y="0"/>
            <a:ext cx="2062163" cy="316704"/>
            <a:chOff x="9670256" y="0"/>
            <a:chExt cx="2062163" cy="316704"/>
          </a:xfrm>
        </p:grpSpPr>
        <p:sp>
          <p:nvSpPr>
            <p:cNvPr id="4" name="Rectangle: Top Corners Rounded 3">
              <a:extLst>
                <a:ext uri="{FF2B5EF4-FFF2-40B4-BE49-F238E27FC236}">
                  <a16:creationId xmlns:a16="http://schemas.microsoft.com/office/drawing/2014/main" id="{C3D7CB07-4AF5-B058-2BB7-86FC3DCEA7D6}"/>
                </a:ext>
              </a:extLst>
            </p:cNvPr>
            <p:cNvSpPr/>
            <p:nvPr/>
          </p:nvSpPr>
          <p:spPr>
            <a:xfrm flipV="1">
              <a:off x="9670256" y="0"/>
              <a:ext cx="2062163" cy="316704"/>
            </a:xfrm>
            <a:prstGeom prst="round2Same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nvGrpSpPr>
            <p:cNvPr id="5" name="Group 4">
              <a:extLst>
                <a:ext uri="{FF2B5EF4-FFF2-40B4-BE49-F238E27FC236}">
                  <a16:creationId xmlns:a16="http://schemas.microsoft.com/office/drawing/2014/main" id="{2D07DADF-2659-6CCA-31DF-41AAEE717B3B}"/>
                </a:ext>
              </a:extLst>
            </p:cNvPr>
            <p:cNvGrpSpPr/>
            <p:nvPr/>
          </p:nvGrpSpPr>
          <p:grpSpPr>
            <a:xfrm>
              <a:off x="9786397" y="53236"/>
              <a:ext cx="1829881" cy="210233"/>
              <a:chOff x="9784214" y="53236"/>
              <a:chExt cx="1829881" cy="210233"/>
            </a:xfrm>
          </p:grpSpPr>
          <p:sp>
            <p:nvSpPr>
              <p:cNvPr id="6" name="Rectangle 5">
                <a:extLst>
                  <a:ext uri="{FF2B5EF4-FFF2-40B4-BE49-F238E27FC236}">
                    <a16:creationId xmlns:a16="http://schemas.microsoft.com/office/drawing/2014/main" id="{D8AA41E3-5CAF-2327-8D1E-EB96373CA1E9}"/>
                  </a:ext>
                </a:extLst>
              </p:cNvPr>
              <p:cNvSpPr/>
              <p:nvPr/>
            </p:nvSpPr>
            <p:spPr>
              <a:xfrm>
                <a:off x="10084792" y="81407"/>
                <a:ext cx="1529303" cy="153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spcBef>
                    <a:spcPts val="600"/>
                  </a:spcBef>
                </a:pPr>
                <a:r>
                  <a:rPr lang="en-US" sz="1000" err="1">
                    <a:solidFill>
                      <a:schemeClr val="tx1"/>
                    </a:solidFill>
                    <a:latin typeface="Arial" panose="020B0604020202020204" pitchFamily="34" charset="0"/>
                    <a:cs typeface="Arial" panose="020B0604020202020204" pitchFamily="34" charset="0"/>
                    <a:sym typeface="Arial" panose="020B0604020202020204" pitchFamily="34" charset="0"/>
                  </a:rPr>
                  <a:t>Storylining</a:t>
                </a:r>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 &amp; Slide Training</a:t>
                </a:r>
              </a:p>
            </p:txBody>
          </p:sp>
          <p:sp>
            <p:nvSpPr>
              <p:cNvPr id="9" name="Oval 8">
                <a:extLst>
                  <a:ext uri="{FF2B5EF4-FFF2-40B4-BE49-F238E27FC236}">
                    <a16:creationId xmlns:a16="http://schemas.microsoft.com/office/drawing/2014/main" id="{9D99467A-18DF-A828-9FE0-9DDB8727926C}"/>
                  </a:ext>
                </a:extLst>
              </p:cNvPr>
              <p:cNvSpPr/>
              <p:nvPr/>
            </p:nvSpPr>
            <p:spPr>
              <a:xfrm>
                <a:off x="9784214" y="53236"/>
                <a:ext cx="210233" cy="2102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b="1">
                    <a:solidFill>
                      <a:schemeClr val="bg1"/>
                    </a:solidFill>
                    <a:latin typeface="Arial" panose="020B0604020202020204" pitchFamily="34" charset="0"/>
                    <a:cs typeface="Arial" panose="020B0604020202020204" pitchFamily="34" charset="0"/>
                    <a:sym typeface="Arial" panose="020B0604020202020204" pitchFamily="34" charset="0"/>
                  </a:rPr>
                  <a:t>03</a:t>
                </a:r>
              </a:p>
            </p:txBody>
          </p:sp>
        </p:grpSp>
      </p:grpSp>
    </p:spTree>
    <p:extLst>
      <p:ext uri="{BB962C8B-B14F-4D97-AF65-F5344CB8AC3E}">
        <p14:creationId xmlns:p14="http://schemas.microsoft.com/office/powerpoint/2010/main" val="4217203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92C900-EB9E-3839-E61A-59C50A23CF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571511-9237-B572-C28E-47F22D9129B4}"/>
              </a:ext>
            </a:extLst>
          </p:cNvPr>
          <p:cNvSpPr>
            <a:spLocks noGrp="1"/>
          </p:cNvSpPr>
          <p:nvPr>
            <p:ph type="title"/>
          </p:nvPr>
        </p:nvSpPr>
        <p:spPr>
          <a:xfrm>
            <a:off x="455613" y="474377"/>
            <a:ext cx="11277600" cy="457200"/>
          </a:xfrm>
        </p:spPr>
        <p:txBody>
          <a:bodyPr/>
          <a:lstStyle/>
          <a:p>
            <a:r>
              <a:rPr lang="en-US"/>
              <a:t>What makes a slide great?</a:t>
            </a:r>
          </a:p>
        </p:txBody>
      </p:sp>
      <p:sp>
        <p:nvSpPr>
          <p:cNvPr id="3" name="Zaoblený obdélník 13">
            <a:extLst>
              <a:ext uri="{FF2B5EF4-FFF2-40B4-BE49-F238E27FC236}">
                <a16:creationId xmlns:a16="http://schemas.microsoft.com/office/drawing/2014/main" id="{30A15C6C-F717-7C2F-3610-B6EDA9CA61FB}"/>
              </a:ext>
            </a:extLst>
          </p:cNvPr>
          <p:cNvSpPr/>
          <p:nvPr/>
        </p:nvSpPr>
        <p:spPr>
          <a:xfrm>
            <a:off x="455613" y="1371601"/>
            <a:ext cx="3657600" cy="2030027"/>
          </a:xfrm>
          <a:prstGeom prst="roundRect">
            <a:avLst>
              <a:gd name="adj" fmla="val 53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4" name="Zaoblený obdélník 13">
            <a:extLst>
              <a:ext uri="{FF2B5EF4-FFF2-40B4-BE49-F238E27FC236}">
                <a16:creationId xmlns:a16="http://schemas.microsoft.com/office/drawing/2014/main" id="{6B71C8FF-D406-AE6E-E1BB-5877354375FC}"/>
              </a:ext>
            </a:extLst>
          </p:cNvPr>
          <p:cNvSpPr/>
          <p:nvPr/>
        </p:nvSpPr>
        <p:spPr>
          <a:xfrm>
            <a:off x="8075613" y="1371601"/>
            <a:ext cx="3657600" cy="2030027"/>
          </a:xfrm>
          <a:prstGeom prst="roundRect">
            <a:avLst>
              <a:gd name="adj" fmla="val 53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8" name="Zaoblený obdélník 13">
            <a:extLst>
              <a:ext uri="{FF2B5EF4-FFF2-40B4-BE49-F238E27FC236}">
                <a16:creationId xmlns:a16="http://schemas.microsoft.com/office/drawing/2014/main" id="{EA0D743C-5627-1480-AD1A-6954918FA8FC}"/>
              </a:ext>
            </a:extLst>
          </p:cNvPr>
          <p:cNvSpPr/>
          <p:nvPr/>
        </p:nvSpPr>
        <p:spPr>
          <a:xfrm>
            <a:off x="4265613" y="1371600"/>
            <a:ext cx="3657600" cy="2030027"/>
          </a:xfrm>
          <a:prstGeom prst="roundRect">
            <a:avLst>
              <a:gd name="adj" fmla="val 53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12" name="Zaoblený obdélník 13">
            <a:extLst>
              <a:ext uri="{FF2B5EF4-FFF2-40B4-BE49-F238E27FC236}">
                <a16:creationId xmlns:a16="http://schemas.microsoft.com/office/drawing/2014/main" id="{6265B737-BDD5-8D55-53E4-CD081C630C23}"/>
              </a:ext>
            </a:extLst>
          </p:cNvPr>
          <p:cNvSpPr/>
          <p:nvPr/>
        </p:nvSpPr>
        <p:spPr>
          <a:xfrm>
            <a:off x="455613" y="3567497"/>
            <a:ext cx="3657600" cy="2030027"/>
          </a:xfrm>
          <a:prstGeom prst="roundRect">
            <a:avLst>
              <a:gd name="adj" fmla="val 53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13" name="Zaoblený obdélník 13">
            <a:extLst>
              <a:ext uri="{FF2B5EF4-FFF2-40B4-BE49-F238E27FC236}">
                <a16:creationId xmlns:a16="http://schemas.microsoft.com/office/drawing/2014/main" id="{B9B53AB2-1F98-8402-51E7-FD6BAB5CA644}"/>
              </a:ext>
            </a:extLst>
          </p:cNvPr>
          <p:cNvSpPr/>
          <p:nvPr/>
        </p:nvSpPr>
        <p:spPr>
          <a:xfrm>
            <a:off x="8075613" y="3567497"/>
            <a:ext cx="3657600" cy="2030027"/>
          </a:xfrm>
          <a:prstGeom prst="roundRect">
            <a:avLst>
              <a:gd name="adj" fmla="val 53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14" name="Zaoblený obdélník 13">
            <a:extLst>
              <a:ext uri="{FF2B5EF4-FFF2-40B4-BE49-F238E27FC236}">
                <a16:creationId xmlns:a16="http://schemas.microsoft.com/office/drawing/2014/main" id="{6A9B32CA-F1EC-BD6B-7E27-DF0A9BAC121F}"/>
              </a:ext>
            </a:extLst>
          </p:cNvPr>
          <p:cNvSpPr/>
          <p:nvPr/>
        </p:nvSpPr>
        <p:spPr>
          <a:xfrm>
            <a:off x="4265613" y="3567496"/>
            <a:ext cx="3657600" cy="2030027"/>
          </a:xfrm>
          <a:prstGeom prst="roundRect">
            <a:avLst>
              <a:gd name="adj" fmla="val 53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grpSp>
        <p:nvGrpSpPr>
          <p:cNvPr id="20" name="Group 19">
            <a:extLst>
              <a:ext uri="{FF2B5EF4-FFF2-40B4-BE49-F238E27FC236}">
                <a16:creationId xmlns:a16="http://schemas.microsoft.com/office/drawing/2014/main" id="{03CCD5A5-E98F-6F3C-24ED-F04AF51D1334}"/>
              </a:ext>
            </a:extLst>
          </p:cNvPr>
          <p:cNvGrpSpPr/>
          <p:nvPr/>
        </p:nvGrpSpPr>
        <p:grpSpPr>
          <a:xfrm>
            <a:off x="774119" y="1819822"/>
            <a:ext cx="3020588" cy="1133585"/>
            <a:chOff x="774120" y="1833944"/>
            <a:chExt cx="3020588" cy="1133585"/>
          </a:xfrm>
        </p:grpSpPr>
        <p:sp>
          <p:nvSpPr>
            <p:cNvPr id="16" name="Rectangle 15">
              <a:extLst>
                <a:ext uri="{FF2B5EF4-FFF2-40B4-BE49-F238E27FC236}">
                  <a16:creationId xmlns:a16="http://schemas.microsoft.com/office/drawing/2014/main" id="{B04044B0-980F-1BF4-5B51-9E4BA06A3D6C}"/>
                </a:ext>
              </a:extLst>
            </p:cNvPr>
            <p:cNvSpPr/>
            <p:nvPr/>
          </p:nvSpPr>
          <p:spPr>
            <a:xfrm>
              <a:off x="774120" y="1833944"/>
              <a:ext cx="3020588"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2000" b="1"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Clear</a:t>
              </a:r>
            </a:p>
          </p:txBody>
        </p:sp>
        <p:sp>
          <p:nvSpPr>
            <p:cNvPr id="17" name="Rectangle 16">
              <a:extLst>
                <a:ext uri="{FF2B5EF4-FFF2-40B4-BE49-F238E27FC236}">
                  <a16:creationId xmlns:a16="http://schemas.microsoft.com/office/drawing/2014/main" id="{44EA514A-2D30-DB1D-D844-A2DB64D56284}"/>
                </a:ext>
              </a:extLst>
            </p:cNvPr>
            <p:cNvSpPr/>
            <p:nvPr/>
          </p:nvSpPr>
          <p:spPr>
            <a:xfrm>
              <a:off x="774120" y="2475086"/>
              <a:ext cx="3020588" cy="492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1600"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Allows the reader to “get” </a:t>
              </a:r>
              <a:br>
                <a:rPr kumimoji="0" lang="en-US" sz="1600"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br>
              <a:r>
                <a:rPr kumimoji="0" lang="en-US" sz="1600"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the key message easily</a:t>
              </a:r>
            </a:p>
          </p:txBody>
        </p:sp>
        <p:cxnSp>
          <p:nvCxnSpPr>
            <p:cNvPr id="19" name="Straight Connector 18">
              <a:extLst>
                <a:ext uri="{FF2B5EF4-FFF2-40B4-BE49-F238E27FC236}">
                  <a16:creationId xmlns:a16="http://schemas.microsoft.com/office/drawing/2014/main" id="{5C80CEF2-C8DE-DEE6-FFC1-2DBCF45E9590}"/>
                </a:ext>
              </a:extLst>
            </p:cNvPr>
            <p:cNvCxnSpPr>
              <a:cxnSpLocks/>
            </p:cNvCxnSpPr>
            <p:nvPr/>
          </p:nvCxnSpPr>
          <p:spPr>
            <a:xfrm>
              <a:off x="1974698" y="2308404"/>
              <a:ext cx="619432" cy="0"/>
            </a:xfrm>
            <a:prstGeom prst="line">
              <a:avLst/>
            </a:prstGeom>
            <a:ln w="38100" cmpd="sng">
              <a:solidFill>
                <a:schemeClr val="accent2"/>
              </a:solidFill>
              <a:bevel/>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516491EF-8B4B-0F47-EE97-245E97EB660B}"/>
              </a:ext>
            </a:extLst>
          </p:cNvPr>
          <p:cNvGrpSpPr/>
          <p:nvPr/>
        </p:nvGrpSpPr>
        <p:grpSpPr>
          <a:xfrm>
            <a:off x="4584119" y="1819822"/>
            <a:ext cx="3020588" cy="1133585"/>
            <a:chOff x="774120" y="1833944"/>
            <a:chExt cx="3020588" cy="1133585"/>
          </a:xfrm>
        </p:grpSpPr>
        <p:sp>
          <p:nvSpPr>
            <p:cNvPr id="22" name="Rectangle 21">
              <a:extLst>
                <a:ext uri="{FF2B5EF4-FFF2-40B4-BE49-F238E27FC236}">
                  <a16:creationId xmlns:a16="http://schemas.microsoft.com/office/drawing/2014/main" id="{96F4FC92-6DFA-63FC-C35D-024EB3C24A31}"/>
                </a:ext>
              </a:extLst>
            </p:cNvPr>
            <p:cNvSpPr/>
            <p:nvPr/>
          </p:nvSpPr>
          <p:spPr>
            <a:xfrm>
              <a:off x="774120" y="1833944"/>
              <a:ext cx="3020588"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2000" b="1"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Simple</a:t>
              </a:r>
            </a:p>
          </p:txBody>
        </p:sp>
        <p:sp>
          <p:nvSpPr>
            <p:cNvPr id="23" name="Rectangle 22">
              <a:extLst>
                <a:ext uri="{FF2B5EF4-FFF2-40B4-BE49-F238E27FC236}">
                  <a16:creationId xmlns:a16="http://schemas.microsoft.com/office/drawing/2014/main" id="{1723338C-358F-7B58-C53D-9E504A47EACA}"/>
                </a:ext>
              </a:extLst>
            </p:cNvPr>
            <p:cNvSpPr/>
            <p:nvPr/>
          </p:nvSpPr>
          <p:spPr>
            <a:xfrm>
              <a:off x="774120" y="2475086"/>
              <a:ext cx="3020588" cy="492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1600"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Has one message </a:t>
              </a:r>
              <a:br>
                <a:rPr kumimoji="0" lang="en-US" sz="1600"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br>
              <a:r>
                <a:rPr kumimoji="0" lang="en-US" sz="1600"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per slide</a:t>
              </a:r>
            </a:p>
          </p:txBody>
        </p:sp>
        <p:cxnSp>
          <p:nvCxnSpPr>
            <p:cNvPr id="24" name="Straight Connector 23">
              <a:extLst>
                <a:ext uri="{FF2B5EF4-FFF2-40B4-BE49-F238E27FC236}">
                  <a16:creationId xmlns:a16="http://schemas.microsoft.com/office/drawing/2014/main" id="{86F7BC09-FC85-4612-94A8-269E397DAF67}"/>
                </a:ext>
              </a:extLst>
            </p:cNvPr>
            <p:cNvCxnSpPr>
              <a:cxnSpLocks/>
            </p:cNvCxnSpPr>
            <p:nvPr/>
          </p:nvCxnSpPr>
          <p:spPr>
            <a:xfrm>
              <a:off x="1974698" y="2308404"/>
              <a:ext cx="619432" cy="0"/>
            </a:xfrm>
            <a:prstGeom prst="line">
              <a:avLst/>
            </a:prstGeom>
            <a:ln w="38100" cmpd="sng">
              <a:solidFill>
                <a:schemeClr val="accent2"/>
              </a:solidFill>
              <a:bevel/>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3690205D-55D8-4717-E74B-BE41D353685C}"/>
              </a:ext>
            </a:extLst>
          </p:cNvPr>
          <p:cNvGrpSpPr/>
          <p:nvPr/>
        </p:nvGrpSpPr>
        <p:grpSpPr>
          <a:xfrm>
            <a:off x="8394119" y="1819822"/>
            <a:ext cx="3020588" cy="1133585"/>
            <a:chOff x="774120" y="1833944"/>
            <a:chExt cx="3020588" cy="1133585"/>
          </a:xfrm>
        </p:grpSpPr>
        <p:sp>
          <p:nvSpPr>
            <p:cNvPr id="26" name="Rectangle 25">
              <a:extLst>
                <a:ext uri="{FF2B5EF4-FFF2-40B4-BE49-F238E27FC236}">
                  <a16:creationId xmlns:a16="http://schemas.microsoft.com/office/drawing/2014/main" id="{FBB51DF1-FBF4-F2D7-D64F-66FF1FA4A463}"/>
                </a:ext>
              </a:extLst>
            </p:cNvPr>
            <p:cNvSpPr/>
            <p:nvPr/>
          </p:nvSpPr>
          <p:spPr>
            <a:xfrm>
              <a:off x="774120" y="1833944"/>
              <a:ext cx="3020588"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2000" b="1"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Powerful</a:t>
              </a:r>
            </a:p>
          </p:txBody>
        </p:sp>
        <p:sp>
          <p:nvSpPr>
            <p:cNvPr id="27" name="Rectangle 26">
              <a:extLst>
                <a:ext uri="{FF2B5EF4-FFF2-40B4-BE49-F238E27FC236}">
                  <a16:creationId xmlns:a16="http://schemas.microsoft.com/office/drawing/2014/main" id="{2D0D3CA5-094D-D8B2-065C-64861A4D6FB0}"/>
                </a:ext>
              </a:extLst>
            </p:cNvPr>
            <p:cNvSpPr/>
            <p:nvPr/>
          </p:nvSpPr>
          <p:spPr>
            <a:xfrm>
              <a:off x="774120" y="2475086"/>
              <a:ext cx="3020588" cy="492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1600"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Uses high-quality, </a:t>
              </a:r>
              <a:br>
                <a:rPr kumimoji="0" lang="en-US" sz="1600"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br>
              <a:r>
                <a:rPr kumimoji="0" lang="en-US" sz="1600"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purposeful visuals</a:t>
              </a:r>
            </a:p>
          </p:txBody>
        </p:sp>
        <p:cxnSp>
          <p:nvCxnSpPr>
            <p:cNvPr id="28" name="Straight Connector 27">
              <a:extLst>
                <a:ext uri="{FF2B5EF4-FFF2-40B4-BE49-F238E27FC236}">
                  <a16:creationId xmlns:a16="http://schemas.microsoft.com/office/drawing/2014/main" id="{48D3BB81-EB6E-5213-6C93-35AE5DFA3B2C}"/>
                </a:ext>
              </a:extLst>
            </p:cNvPr>
            <p:cNvCxnSpPr>
              <a:cxnSpLocks/>
            </p:cNvCxnSpPr>
            <p:nvPr/>
          </p:nvCxnSpPr>
          <p:spPr>
            <a:xfrm>
              <a:off x="1974698" y="2308404"/>
              <a:ext cx="619432" cy="0"/>
            </a:xfrm>
            <a:prstGeom prst="line">
              <a:avLst/>
            </a:prstGeom>
            <a:ln w="38100" cmpd="sng">
              <a:solidFill>
                <a:schemeClr val="accent2"/>
              </a:solidFill>
              <a:bevel/>
            </a:ln>
          </p:spPr>
          <p:style>
            <a:lnRef idx="1">
              <a:schemeClr val="accent1"/>
            </a:lnRef>
            <a:fillRef idx="0">
              <a:schemeClr val="accent1"/>
            </a:fillRef>
            <a:effectRef idx="0">
              <a:schemeClr val="accent1"/>
            </a:effectRef>
            <a:fontRef idx="minor">
              <a:schemeClr val="tx1"/>
            </a:fontRef>
          </p:style>
        </p:cxnSp>
      </p:grpSp>
      <p:sp>
        <p:nvSpPr>
          <p:cNvPr id="40" name="Rectangle 39">
            <a:extLst>
              <a:ext uri="{FF2B5EF4-FFF2-40B4-BE49-F238E27FC236}">
                <a16:creationId xmlns:a16="http://schemas.microsoft.com/office/drawing/2014/main" id="{C388B762-34FE-3C01-AE04-F3AD06BC394C}"/>
              </a:ext>
            </a:extLst>
          </p:cNvPr>
          <p:cNvSpPr/>
          <p:nvPr/>
        </p:nvSpPr>
        <p:spPr>
          <a:xfrm>
            <a:off x="774119" y="4015717"/>
            <a:ext cx="3020588"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2000" b="1"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Coherent</a:t>
            </a:r>
          </a:p>
        </p:txBody>
      </p:sp>
      <p:sp>
        <p:nvSpPr>
          <p:cNvPr id="41" name="Rectangle 40">
            <a:extLst>
              <a:ext uri="{FF2B5EF4-FFF2-40B4-BE49-F238E27FC236}">
                <a16:creationId xmlns:a16="http://schemas.microsoft.com/office/drawing/2014/main" id="{A01AE754-0CEC-3AE7-F72B-7D3440FB34FB}"/>
              </a:ext>
            </a:extLst>
          </p:cNvPr>
          <p:cNvSpPr/>
          <p:nvPr/>
        </p:nvSpPr>
        <p:spPr>
          <a:xfrm>
            <a:off x="774119" y="4656859"/>
            <a:ext cx="3020588" cy="492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1600"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Is consistent and uses transparent logic</a:t>
            </a:r>
          </a:p>
        </p:txBody>
      </p:sp>
      <p:cxnSp>
        <p:nvCxnSpPr>
          <p:cNvPr id="42" name="Straight Connector 41">
            <a:extLst>
              <a:ext uri="{FF2B5EF4-FFF2-40B4-BE49-F238E27FC236}">
                <a16:creationId xmlns:a16="http://schemas.microsoft.com/office/drawing/2014/main" id="{89660D5E-CEC9-7289-1DD9-BCA933A102A7}"/>
              </a:ext>
            </a:extLst>
          </p:cNvPr>
          <p:cNvCxnSpPr>
            <a:cxnSpLocks/>
          </p:cNvCxnSpPr>
          <p:nvPr/>
        </p:nvCxnSpPr>
        <p:spPr>
          <a:xfrm>
            <a:off x="1974697" y="4490177"/>
            <a:ext cx="619432" cy="0"/>
          </a:xfrm>
          <a:prstGeom prst="line">
            <a:avLst/>
          </a:prstGeom>
          <a:ln w="38100" cmpd="sng">
            <a:solidFill>
              <a:schemeClr val="accent2"/>
            </a:solidFill>
            <a:bevel/>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F22C7198-802C-CB14-9BEF-39FCA940406A}"/>
              </a:ext>
            </a:extLst>
          </p:cNvPr>
          <p:cNvSpPr/>
          <p:nvPr/>
        </p:nvSpPr>
        <p:spPr>
          <a:xfrm>
            <a:off x="4584119" y="4015717"/>
            <a:ext cx="3020588"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2000" b="1"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Honest</a:t>
            </a:r>
          </a:p>
        </p:txBody>
      </p:sp>
      <p:sp>
        <p:nvSpPr>
          <p:cNvPr id="38" name="Rectangle 37">
            <a:extLst>
              <a:ext uri="{FF2B5EF4-FFF2-40B4-BE49-F238E27FC236}">
                <a16:creationId xmlns:a16="http://schemas.microsoft.com/office/drawing/2014/main" id="{BD7790E8-EC3B-8D2C-F874-722B00E33AF0}"/>
              </a:ext>
            </a:extLst>
          </p:cNvPr>
          <p:cNvSpPr/>
          <p:nvPr/>
        </p:nvSpPr>
        <p:spPr>
          <a:xfrm>
            <a:off x="4584119" y="4656859"/>
            <a:ext cx="3020588" cy="492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1600"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Reflects the</a:t>
            </a:r>
            <a:br>
              <a:rPr kumimoji="0" lang="en-US" sz="1600"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br>
            <a:r>
              <a:rPr kumimoji="0" lang="en-US" sz="1600"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facts accurately</a:t>
            </a:r>
          </a:p>
        </p:txBody>
      </p:sp>
      <p:cxnSp>
        <p:nvCxnSpPr>
          <p:cNvPr id="39" name="Straight Connector 38">
            <a:extLst>
              <a:ext uri="{FF2B5EF4-FFF2-40B4-BE49-F238E27FC236}">
                <a16:creationId xmlns:a16="http://schemas.microsoft.com/office/drawing/2014/main" id="{B9183CDB-89B8-3BF0-318B-337A26CBE13D}"/>
              </a:ext>
            </a:extLst>
          </p:cNvPr>
          <p:cNvCxnSpPr>
            <a:cxnSpLocks/>
          </p:cNvCxnSpPr>
          <p:nvPr/>
        </p:nvCxnSpPr>
        <p:spPr>
          <a:xfrm>
            <a:off x="5784697" y="4490177"/>
            <a:ext cx="619432" cy="0"/>
          </a:xfrm>
          <a:prstGeom prst="line">
            <a:avLst/>
          </a:prstGeom>
          <a:ln w="38100" cmpd="sng">
            <a:solidFill>
              <a:schemeClr val="accent2"/>
            </a:solidFill>
            <a:beve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B2FB5A9E-6242-92F9-B564-4C03A975C0A0}"/>
              </a:ext>
            </a:extLst>
          </p:cNvPr>
          <p:cNvSpPr/>
          <p:nvPr/>
        </p:nvSpPr>
        <p:spPr>
          <a:xfrm>
            <a:off x="8394119" y="4015717"/>
            <a:ext cx="3020588"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2000" b="1"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Audience-centric</a:t>
            </a:r>
          </a:p>
        </p:txBody>
      </p:sp>
      <p:sp>
        <p:nvSpPr>
          <p:cNvPr id="35" name="Rectangle 34">
            <a:extLst>
              <a:ext uri="{FF2B5EF4-FFF2-40B4-BE49-F238E27FC236}">
                <a16:creationId xmlns:a16="http://schemas.microsoft.com/office/drawing/2014/main" id="{6B1782BA-DE30-3614-4F83-2806CD6E28EE}"/>
              </a:ext>
            </a:extLst>
          </p:cNvPr>
          <p:cNvSpPr/>
          <p:nvPr/>
        </p:nvSpPr>
        <p:spPr>
          <a:xfrm>
            <a:off x="8394119" y="4656859"/>
            <a:ext cx="3020588" cy="492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1600"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Tells what the audience </a:t>
            </a:r>
            <a:br>
              <a:rPr kumimoji="0" lang="en-US" sz="1600"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br>
            <a:r>
              <a:rPr kumimoji="0" lang="en-US" sz="1600" i="0" u="none" strike="noStrike" kern="1200" cap="none" spc="0" normalizeH="0" baseline="0" noProof="0">
                <a:ln>
                  <a:noFill/>
                </a:ln>
                <a:solidFill>
                  <a:srgbClr val="033651"/>
                </a:solidFill>
                <a:effectLst/>
                <a:uLnTx/>
                <a:uFillTx/>
                <a:latin typeface="Arial" panose="020B0604020202020204" pitchFamily="34" charset="0"/>
                <a:ea typeface="+mn-ea"/>
                <a:cs typeface="Arial" panose="020B0604020202020204" pitchFamily="34" charset="0"/>
                <a:sym typeface="Arial" panose="020B0604020202020204" pitchFamily="34" charset="0"/>
              </a:rPr>
              <a:t>needs to know</a:t>
            </a:r>
          </a:p>
        </p:txBody>
      </p:sp>
      <p:cxnSp>
        <p:nvCxnSpPr>
          <p:cNvPr id="36" name="Straight Connector 35">
            <a:extLst>
              <a:ext uri="{FF2B5EF4-FFF2-40B4-BE49-F238E27FC236}">
                <a16:creationId xmlns:a16="http://schemas.microsoft.com/office/drawing/2014/main" id="{8A677D34-EF8D-A7F6-1791-95C3F4259D4B}"/>
              </a:ext>
            </a:extLst>
          </p:cNvPr>
          <p:cNvCxnSpPr>
            <a:cxnSpLocks/>
          </p:cNvCxnSpPr>
          <p:nvPr/>
        </p:nvCxnSpPr>
        <p:spPr>
          <a:xfrm>
            <a:off x="9594697" y="4490177"/>
            <a:ext cx="619432" cy="0"/>
          </a:xfrm>
          <a:prstGeom prst="line">
            <a:avLst/>
          </a:prstGeom>
          <a:ln w="38100" cmpd="sng">
            <a:solidFill>
              <a:schemeClr val="accent2"/>
            </a:solidFill>
            <a:beve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E9784A72-036E-47AB-0A61-936FBC27246C}"/>
              </a:ext>
            </a:extLst>
          </p:cNvPr>
          <p:cNvGrpSpPr/>
          <p:nvPr/>
        </p:nvGrpSpPr>
        <p:grpSpPr>
          <a:xfrm>
            <a:off x="9670256" y="0"/>
            <a:ext cx="2062163" cy="316704"/>
            <a:chOff x="9670256" y="0"/>
            <a:chExt cx="2062163" cy="316704"/>
          </a:xfrm>
        </p:grpSpPr>
        <p:sp>
          <p:nvSpPr>
            <p:cNvPr id="6" name="Rectangle: Top Corners Rounded 5">
              <a:extLst>
                <a:ext uri="{FF2B5EF4-FFF2-40B4-BE49-F238E27FC236}">
                  <a16:creationId xmlns:a16="http://schemas.microsoft.com/office/drawing/2014/main" id="{88C04FBE-F466-7900-8C9A-02BC997205C9}"/>
                </a:ext>
              </a:extLst>
            </p:cNvPr>
            <p:cNvSpPr/>
            <p:nvPr/>
          </p:nvSpPr>
          <p:spPr>
            <a:xfrm flipV="1">
              <a:off x="9670256" y="0"/>
              <a:ext cx="2062163" cy="316704"/>
            </a:xfrm>
            <a:prstGeom prst="round2Same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nvGrpSpPr>
            <p:cNvPr id="7" name="Group 6">
              <a:extLst>
                <a:ext uri="{FF2B5EF4-FFF2-40B4-BE49-F238E27FC236}">
                  <a16:creationId xmlns:a16="http://schemas.microsoft.com/office/drawing/2014/main" id="{1B040B70-99B3-98B1-1324-720E56C55DD4}"/>
                </a:ext>
              </a:extLst>
            </p:cNvPr>
            <p:cNvGrpSpPr/>
            <p:nvPr/>
          </p:nvGrpSpPr>
          <p:grpSpPr>
            <a:xfrm>
              <a:off x="9786397" y="53236"/>
              <a:ext cx="1829881" cy="210233"/>
              <a:chOff x="9784214" y="53236"/>
              <a:chExt cx="1829881" cy="210233"/>
            </a:xfrm>
          </p:grpSpPr>
          <p:sp>
            <p:nvSpPr>
              <p:cNvPr id="9" name="Rectangle 8">
                <a:extLst>
                  <a:ext uri="{FF2B5EF4-FFF2-40B4-BE49-F238E27FC236}">
                    <a16:creationId xmlns:a16="http://schemas.microsoft.com/office/drawing/2014/main" id="{B45C708C-B7A6-8B00-2CE1-86260D27B46C}"/>
                  </a:ext>
                </a:extLst>
              </p:cNvPr>
              <p:cNvSpPr/>
              <p:nvPr/>
            </p:nvSpPr>
            <p:spPr>
              <a:xfrm>
                <a:off x="10084792" y="81407"/>
                <a:ext cx="1529303" cy="153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spcBef>
                    <a:spcPts val="600"/>
                  </a:spcBef>
                </a:pPr>
                <a:r>
                  <a:rPr lang="en-US" sz="1000" err="1">
                    <a:solidFill>
                      <a:schemeClr val="tx1"/>
                    </a:solidFill>
                    <a:latin typeface="Arial" panose="020B0604020202020204" pitchFamily="34" charset="0"/>
                    <a:cs typeface="Arial" panose="020B0604020202020204" pitchFamily="34" charset="0"/>
                    <a:sym typeface="Arial" panose="020B0604020202020204" pitchFamily="34" charset="0"/>
                  </a:rPr>
                  <a:t>Storylining</a:t>
                </a:r>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 &amp; Slide Training</a:t>
                </a:r>
              </a:p>
            </p:txBody>
          </p:sp>
          <p:sp>
            <p:nvSpPr>
              <p:cNvPr id="10" name="Oval 9">
                <a:extLst>
                  <a:ext uri="{FF2B5EF4-FFF2-40B4-BE49-F238E27FC236}">
                    <a16:creationId xmlns:a16="http://schemas.microsoft.com/office/drawing/2014/main" id="{7530B640-9C5C-DA00-D755-D74D17456955}"/>
                  </a:ext>
                </a:extLst>
              </p:cNvPr>
              <p:cNvSpPr/>
              <p:nvPr/>
            </p:nvSpPr>
            <p:spPr>
              <a:xfrm>
                <a:off x="9784214" y="53236"/>
                <a:ext cx="210233" cy="2102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b="1">
                    <a:solidFill>
                      <a:schemeClr val="bg1"/>
                    </a:solidFill>
                    <a:latin typeface="Arial" panose="020B0604020202020204" pitchFamily="34" charset="0"/>
                    <a:cs typeface="Arial" panose="020B0604020202020204" pitchFamily="34" charset="0"/>
                    <a:sym typeface="Arial" panose="020B0604020202020204" pitchFamily="34" charset="0"/>
                  </a:rPr>
                  <a:t>03</a:t>
                </a:r>
              </a:p>
            </p:txBody>
          </p:sp>
        </p:grpSp>
      </p:grpSp>
    </p:spTree>
    <p:extLst>
      <p:ext uri="{BB962C8B-B14F-4D97-AF65-F5344CB8AC3E}">
        <p14:creationId xmlns:p14="http://schemas.microsoft.com/office/powerpoint/2010/main" val="1907818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8BBA9-D760-1AA4-5C57-1086FE7D460E}"/>
              </a:ext>
            </a:extLst>
          </p:cNvPr>
          <p:cNvSpPr>
            <a:spLocks noGrp="1"/>
          </p:cNvSpPr>
          <p:nvPr>
            <p:ph type="title"/>
          </p:nvPr>
        </p:nvSpPr>
        <p:spPr>
          <a:xfrm>
            <a:off x="455613" y="474377"/>
            <a:ext cx="11277600" cy="457200"/>
          </a:xfrm>
        </p:spPr>
        <p:txBody>
          <a:bodyPr/>
          <a:lstStyle/>
          <a:p>
            <a:r>
              <a:rPr lang="en-US"/>
              <a:t>Beyond imagery, think through your slide’s appeal</a:t>
            </a:r>
          </a:p>
        </p:txBody>
      </p:sp>
      <p:sp>
        <p:nvSpPr>
          <p:cNvPr id="8" name="Rectangle: Rounded Corners 7">
            <a:extLst>
              <a:ext uri="{FF2B5EF4-FFF2-40B4-BE49-F238E27FC236}">
                <a16:creationId xmlns:a16="http://schemas.microsoft.com/office/drawing/2014/main" id="{5196A27A-17F7-7764-14BF-9E5C09017821}"/>
              </a:ext>
            </a:extLst>
          </p:cNvPr>
          <p:cNvSpPr/>
          <p:nvPr/>
        </p:nvSpPr>
        <p:spPr>
          <a:xfrm>
            <a:off x="455613" y="1546815"/>
            <a:ext cx="11277600" cy="640080"/>
          </a:xfrm>
          <a:prstGeom prst="roundRect">
            <a:avLst>
              <a:gd name="adj" fmla="val 168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ea typeface="+mn-ea"/>
                <a:cs typeface="Arial" panose="020B0604020202020204" pitchFamily="34" charset="0"/>
                <a:sym typeface="Arial" panose="020B0604020202020204" pitchFamily="34" charset="0"/>
              </a:rPr>
              <a:t>Layout principles for appealing slides</a:t>
            </a:r>
          </a:p>
        </p:txBody>
      </p:sp>
      <p:sp>
        <p:nvSpPr>
          <p:cNvPr id="32" name="Zaoblený obdélník 13">
            <a:extLst>
              <a:ext uri="{FF2B5EF4-FFF2-40B4-BE49-F238E27FC236}">
                <a16:creationId xmlns:a16="http://schemas.microsoft.com/office/drawing/2014/main" id="{BD5A81C5-2B1A-663C-C278-2E80B7E794A0}"/>
              </a:ext>
            </a:extLst>
          </p:cNvPr>
          <p:cNvSpPr>
            <a:spLocks/>
          </p:cNvSpPr>
          <p:nvPr/>
        </p:nvSpPr>
        <p:spPr>
          <a:xfrm>
            <a:off x="455613" y="2361535"/>
            <a:ext cx="2109216" cy="2975049"/>
          </a:xfrm>
          <a:prstGeom prst="roundRect">
            <a:avLst>
              <a:gd name="adj" fmla="val 51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ea typeface="+mn-ea"/>
              <a:cs typeface="Arial" panose="020B0604020202020204" pitchFamily="34" charset="0"/>
              <a:sym typeface="Arial" panose="020B0604020202020204" pitchFamily="34" charset="0"/>
            </a:endParaRPr>
          </a:p>
        </p:txBody>
      </p:sp>
      <p:sp>
        <p:nvSpPr>
          <p:cNvPr id="33" name="Zaoblený obdélník 13">
            <a:extLst>
              <a:ext uri="{FF2B5EF4-FFF2-40B4-BE49-F238E27FC236}">
                <a16:creationId xmlns:a16="http://schemas.microsoft.com/office/drawing/2014/main" id="{77E3C8C6-F27E-916C-A597-39DEC7CF519D}"/>
              </a:ext>
            </a:extLst>
          </p:cNvPr>
          <p:cNvSpPr>
            <a:spLocks/>
          </p:cNvSpPr>
          <p:nvPr/>
        </p:nvSpPr>
        <p:spPr>
          <a:xfrm>
            <a:off x="2747709" y="2361535"/>
            <a:ext cx="2109216" cy="2975049"/>
          </a:xfrm>
          <a:prstGeom prst="roundRect">
            <a:avLst>
              <a:gd name="adj" fmla="val 51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ea typeface="+mn-ea"/>
              <a:cs typeface="Arial" panose="020B0604020202020204" pitchFamily="34" charset="0"/>
              <a:sym typeface="Arial" panose="020B0604020202020204" pitchFamily="34" charset="0"/>
            </a:endParaRPr>
          </a:p>
        </p:txBody>
      </p:sp>
      <p:sp>
        <p:nvSpPr>
          <p:cNvPr id="34" name="Zaoblený obdélník 13">
            <a:extLst>
              <a:ext uri="{FF2B5EF4-FFF2-40B4-BE49-F238E27FC236}">
                <a16:creationId xmlns:a16="http://schemas.microsoft.com/office/drawing/2014/main" id="{1A3546B0-1B2D-FAFD-D6E1-B789E28EAD36}"/>
              </a:ext>
            </a:extLst>
          </p:cNvPr>
          <p:cNvSpPr>
            <a:spLocks/>
          </p:cNvSpPr>
          <p:nvPr/>
        </p:nvSpPr>
        <p:spPr>
          <a:xfrm>
            <a:off x="5039805" y="2361535"/>
            <a:ext cx="2109216" cy="2975049"/>
          </a:xfrm>
          <a:prstGeom prst="roundRect">
            <a:avLst>
              <a:gd name="adj" fmla="val 51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ea typeface="+mn-ea"/>
              <a:cs typeface="Arial" panose="020B0604020202020204" pitchFamily="34" charset="0"/>
              <a:sym typeface="Arial" panose="020B0604020202020204" pitchFamily="34" charset="0"/>
            </a:endParaRPr>
          </a:p>
        </p:txBody>
      </p:sp>
      <p:sp>
        <p:nvSpPr>
          <p:cNvPr id="35" name="Zaoblený obdélník 13">
            <a:extLst>
              <a:ext uri="{FF2B5EF4-FFF2-40B4-BE49-F238E27FC236}">
                <a16:creationId xmlns:a16="http://schemas.microsoft.com/office/drawing/2014/main" id="{56870632-953F-EDDA-1B5B-1539F4186713}"/>
              </a:ext>
            </a:extLst>
          </p:cNvPr>
          <p:cNvSpPr>
            <a:spLocks/>
          </p:cNvSpPr>
          <p:nvPr/>
        </p:nvSpPr>
        <p:spPr>
          <a:xfrm>
            <a:off x="7331901" y="2361535"/>
            <a:ext cx="2109216" cy="2975049"/>
          </a:xfrm>
          <a:prstGeom prst="roundRect">
            <a:avLst>
              <a:gd name="adj" fmla="val 51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ea typeface="+mn-ea"/>
              <a:cs typeface="Arial" panose="020B0604020202020204" pitchFamily="34" charset="0"/>
              <a:sym typeface="Arial" panose="020B0604020202020204" pitchFamily="34" charset="0"/>
            </a:endParaRPr>
          </a:p>
        </p:txBody>
      </p:sp>
      <p:sp>
        <p:nvSpPr>
          <p:cNvPr id="36" name="Zaoblený obdélník 13">
            <a:extLst>
              <a:ext uri="{FF2B5EF4-FFF2-40B4-BE49-F238E27FC236}">
                <a16:creationId xmlns:a16="http://schemas.microsoft.com/office/drawing/2014/main" id="{A8E91563-540F-A380-7BF7-61F1CEE45A17}"/>
              </a:ext>
            </a:extLst>
          </p:cNvPr>
          <p:cNvSpPr>
            <a:spLocks/>
          </p:cNvSpPr>
          <p:nvPr/>
        </p:nvSpPr>
        <p:spPr>
          <a:xfrm>
            <a:off x="9623997" y="2361535"/>
            <a:ext cx="2109216" cy="2975049"/>
          </a:xfrm>
          <a:prstGeom prst="roundRect">
            <a:avLst>
              <a:gd name="adj" fmla="val 51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ea typeface="+mn-ea"/>
              <a:cs typeface="Arial" panose="020B0604020202020204" pitchFamily="34" charset="0"/>
              <a:sym typeface="Arial" panose="020B0604020202020204" pitchFamily="34" charset="0"/>
            </a:endParaRPr>
          </a:p>
        </p:txBody>
      </p:sp>
      <p:sp>
        <p:nvSpPr>
          <p:cNvPr id="12" name="Rectangle 11">
            <a:extLst>
              <a:ext uri="{FF2B5EF4-FFF2-40B4-BE49-F238E27FC236}">
                <a16:creationId xmlns:a16="http://schemas.microsoft.com/office/drawing/2014/main" id="{F1DA5BF2-258D-13AF-BB64-46A1F63C31D3}"/>
              </a:ext>
            </a:extLst>
          </p:cNvPr>
          <p:cNvSpPr/>
          <p:nvPr/>
        </p:nvSpPr>
        <p:spPr>
          <a:xfrm>
            <a:off x="660014" y="4137116"/>
            <a:ext cx="1700414"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2000" b="1" i="0" u="none" strike="noStrike" kern="1200" cap="none" spc="0" normalizeH="0" baseline="0" noProof="0">
                <a:ln>
                  <a:noFill/>
                </a:ln>
                <a:solidFill>
                  <a:srgbClr val="033651"/>
                </a:solidFill>
                <a:effectLst/>
                <a:uLnTx/>
                <a:uFillTx/>
                <a:ea typeface="+mn-ea"/>
                <a:cs typeface="Arial" panose="020B0604020202020204" pitchFamily="34" charset="0"/>
                <a:sym typeface="Arial" panose="020B0604020202020204" pitchFamily="34" charset="0"/>
              </a:rPr>
              <a:t>Contrast</a:t>
            </a:r>
          </a:p>
        </p:txBody>
      </p:sp>
      <p:sp>
        <p:nvSpPr>
          <p:cNvPr id="38" name="Rectangle 37">
            <a:extLst>
              <a:ext uri="{FF2B5EF4-FFF2-40B4-BE49-F238E27FC236}">
                <a16:creationId xmlns:a16="http://schemas.microsoft.com/office/drawing/2014/main" id="{C07134EE-C0D3-4DF9-99D1-D42239F9AAA4}"/>
              </a:ext>
            </a:extLst>
          </p:cNvPr>
          <p:cNvSpPr/>
          <p:nvPr/>
        </p:nvSpPr>
        <p:spPr>
          <a:xfrm>
            <a:off x="2952110" y="4137116"/>
            <a:ext cx="1700414"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2000" b="1" i="0" u="none" strike="noStrike" kern="1200" cap="none" spc="0" normalizeH="0" baseline="0" noProof="0">
                <a:ln>
                  <a:noFill/>
                </a:ln>
                <a:solidFill>
                  <a:srgbClr val="033651"/>
                </a:solidFill>
                <a:effectLst/>
                <a:uLnTx/>
                <a:uFillTx/>
                <a:ea typeface="+mn-ea"/>
                <a:cs typeface="Arial" panose="020B0604020202020204" pitchFamily="34" charset="0"/>
                <a:sym typeface="Arial" panose="020B0604020202020204" pitchFamily="34" charset="0"/>
              </a:rPr>
              <a:t>White Space</a:t>
            </a:r>
          </a:p>
        </p:txBody>
      </p:sp>
      <p:sp>
        <p:nvSpPr>
          <p:cNvPr id="40" name="Rectangle 39">
            <a:extLst>
              <a:ext uri="{FF2B5EF4-FFF2-40B4-BE49-F238E27FC236}">
                <a16:creationId xmlns:a16="http://schemas.microsoft.com/office/drawing/2014/main" id="{FE189E2A-F891-0BEF-668A-2F2E8A4146CC}"/>
              </a:ext>
            </a:extLst>
          </p:cNvPr>
          <p:cNvSpPr/>
          <p:nvPr/>
        </p:nvSpPr>
        <p:spPr>
          <a:xfrm>
            <a:off x="5244206" y="4137116"/>
            <a:ext cx="1700414"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2000" b="1" i="0" u="none" strike="noStrike" kern="1200" cap="none" spc="0" normalizeH="0" baseline="0" noProof="0">
                <a:ln>
                  <a:noFill/>
                </a:ln>
                <a:solidFill>
                  <a:srgbClr val="033651"/>
                </a:solidFill>
                <a:effectLst/>
                <a:uLnTx/>
                <a:uFillTx/>
                <a:ea typeface="+mn-ea"/>
                <a:cs typeface="Arial" panose="020B0604020202020204" pitchFamily="34" charset="0"/>
                <a:sym typeface="Arial" panose="020B0604020202020204" pitchFamily="34" charset="0"/>
              </a:rPr>
              <a:t>Hierarchy</a:t>
            </a:r>
          </a:p>
        </p:txBody>
      </p:sp>
      <p:sp>
        <p:nvSpPr>
          <p:cNvPr id="44" name="Rectangle 43">
            <a:extLst>
              <a:ext uri="{FF2B5EF4-FFF2-40B4-BE49-F238E27FC236}">
                <a16:creationId xmlns:a16="http://schemas.microsoft.com/office/drawing/2014/main" id="{228E410E-0690-D9ED-15E7-1F769F46BBF2}"/>
              </a:ext>
            </a:extLst>
          </p:cNvPr>
          <p:cNvSpPr/>
          <p:nvPr/>
        </p:nvSpPr>
        <p:spPr>
          <a:xfrm>
            <a:off x="7536302" y="4137116"/>
            <a:ext cx="1700414"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2000" b="1" i="0" u="none" strike="noStrike" kern="1200" cap="none" spc="0" normalizeH="0" baseline="0" noProof="0">
                <a:ln>
                  <a:noFill/>
                </a:ln>
                <a:solidFill>
                  <a:srgbClr val="033651"/>
                </a:solidFill>
                <a:effectLst/>
                <a:uLnTx/>
                <a:uFillTx/>
                <a:ea typeface="+mn-ea"/>
                <a:cs typeface="Arial" panose="020B0604020202020204" pitchFamily="34" charset="0"/>
                <a:sym typeface="Arial" panose="020B0604020202020204" pitchFamily="34" charset="0"/>
              </a:rPr>
              <a:t>Eye Flow</a:t>
            </a:r>
          </a:p>
        </p:txBody>
      </p:sp>
      <p:sp>
        <p:nvSpPr>
          <p:cNvPr id="47" name="Rectangle 46">
            <a:extLst>
              <a:ext uri="{FF2B5EF4-FFF2-40B4-BE49-F238E27FC236}">
                <a16:creationId xmlns:a16="http://schemas.microsoft.com/office/drawing/2014/main" id="{C61679B6-98CF-3434-6B76-B7BB6B782CFA}"/>
              </a:ext>
            </a:extLst>
          </p:cNvPr>
          <p:cNvSpPr/>
          <p:nvPr/>
        </p:nvSpPr>
        <p:spPr>
          <a:xfrm>
            <a:off x="9828398" y="4137116"/>
            <a:ext cx="1700414"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2000" b="1" i="0" u="none" strike="noStrike" kern="1200" cap="none" spc="0" normalizeH="0" baseline="0" noProof="0">
                <a:ln>
                  <a:noFill/>
                </a:ln>
                <a:solidFill>
                  <a:srgbClr val="033651"/>
                </a:solidFill>
                <a:effectLst/>
                <a:uLnTx/>
                <a:uFillTx/>
                <a:ea typeface="+mn-ea"/>
                <a:cs typeface="Arial" panose="020B0604020202020204" pitchFamily="34" charset="0"/>
                <a:sym typeface="Arial" panose="020B0604020202020204" pitchFamily="34" charset="0"/>
              </a:rPr>
              <a:t>Unity</a:t>
            </a:r>
          </a:p>
        </p:txBody>
      </p:sp>
      <p:sp>
        <p:nvSpPr>
          <p:cNvPr id="48" name="Oval 47">
            <a:extLst>
              <a:ext uri="{FF2B5EF4-FFF2-40B4-BE49-F238E27FC236}">
                <a16:creationId xmlns:a16="http://schemas.microsoft.com/office/drawing/2014/main" id="{59D0463D-D705-6151-1BE6-0AA72305ABD1}"/>
              </a:ext>
            </a:extLst>
          </p:cNvPr>
          <p:cNvSpPr/>
          <p:nvPr/>
        </p:nvSpPr>
        <p:spPr>
          <a:xfrm>
            <a:off x="10214903" y="3035072"/>
            <a:ext cx="927406" cy="9274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marR="0" lvl="0" indent="0" algn="l" defTabSz="914400" rtl="0" eaLnBrk="1" fontAlgn="auto" latinLnBrk="0" hangingPunct="1">
              <a:lnSpc>
                <a:spcPct val="100000"/>
              </a:lnSpc>
              <a:spcBef>
                <a:spcPts val="600"/>
              </a:spcBef>
              <a:spcAft>
                <a:spcPts val="0"/>
              </a:spcAft>
              <a:buClrTx/>
              <a:buSzTx/>
              <a:buFontTx/>
              <a:buNone/>
              <a:tabLst/>
              <a:defRPr/>
            </a:pPr>
            <a:endParaRPr kumimoji="0" lang="en-US" sz="1600" b="0" i="0" u="none" strike="noStrike" kern="1200" cap="none" spc="0" normalizeH="0" baseline="0" noProof="0">
              <a:ln>
                <a:noFill/>
              </a:ln>
              <a:solidFill>
                <a:srgbClr val="033651"/>
              </a:solidFill>
              <a:effectLst/>
              <a:uLnTx/>
              <a:uFillTx/>
              <a:ea typeface="+mn-ea"/>
              <a:cs typeface="Arial" panose="020B0604020202020204" pitchFamily="34" charset="0"/>
              <a:sym typeface="Arial" panose="020B0604020202020204" pitchFamily="34" charset="0"/>
            </a:endParaRPr>
          </a:p>
        </p:txBody>
      </p:sp>
      <p:grpSp>
        <p:nvGrpSpPr>
          <p:cNvPr id="28" name="Group 27">
            <a:extLst>
              <a:ext uri="{FF2B5EF4-FFF2-40B4-BE49-F238E27FC236}">
                <a16:creationId xmlns:a16="http://schemas.microsoft.com/office/drawing/2014/main" id="{C5C7736E-92CE-3106-31B0-B053B27D9275}"/>
              </a:ext>
            </a:extLst>
          </p:cNvPr>
          <p:cNvGrpSpPr/>
          <p:nvPr/>
        </p:nvGrpSpPr>
        <p:grpSpPr>
          <a:xfrm>
            <a:off x="10415306" y="3341143"/>
            <a:ext cx="526600" cy="311930"/>
            <a:chOff x="10460844" y="3368117"/>
            <a:chExt cx="435523" cy="257981"/>
          </a:xfrm>
        </p:grpSpPr>
        <p:sp>
          <p:nvSpPr>
            <p:cNvPr id="26" name="Freeform: Shape 25">
              <a:extLst>
                <a:ext uri="{FF2B5EF4-FFF2-40B4-BE49-F238E27FC236}">
                  <a16:creationId xmlns:a16="http://schemas.microsoft.com/office/drawing/2014/main" id="{C6F7A973-96A2-A9F9-F073-34448F897DB6}"/>
                </a:ext>
              </a:extLst>
            </p:cNvPr>
            <p:cNvSpPr/>
            <p:nvPr/>
          </p:nvSpPr>
          <p:spPr>
            <a:xfrm>
              <a:off x="10460844" y="3368117"/>
              <a:ext cx="356335" cy="257981"/>
            </a:xfrm>
            <a:custGeom>
              <a:avLst/>
              <a:gdLst>
                <a:gd name="connsiteX0" fmla="*/ 0 w 356335"/>
                <a:gd name="connsiteY0" fmla="*/ 11887 h 257981"/>
                <a:gd name="connsiteX1" fmla="*/ 15575 w 356335"/>
                <a:gd name="connsiteY1" fmla="*/ 599 h 257981"/>
                <a:gd name="connsiteX2" fmla="*/ 103076 w 356335"/>
                <a:gd name="connsiteY2" fmla="*/ 29259 h 257981"/>
                <a:gd name="connsiteX3" fmla="*/ 108723 w 356335"/>
                <a:gd name="connsiteY3" fmla="*/ 30029 h 257981"/>
                <a:gd name="connsiteX4" fmla="*/ 126629 w 356335"/>
                <a:gd name="connsiteY4" fmla="*/ 23382 h 257981"/>
                <a:gd name="connsiteX5" fmla="*/ 126629 w 356335"/>
                <a:gd name="connsiteY5" fmla="*/ 23382 h 257981"/>
                <a:gd name="connsiteX6" fmla="*/ 126630 w 356335"/>
                <a:gd name="connsiteY6" fmla="*/ 23382 h 257981"/>
                <a:gd name="connsiteX7" fmla="*/ 128272 w 356335"/>
                <a:gd name="connsiteY7" fmla="*/ 22571 h 257981"/>
                <a:gd name="connsiteX8" fmla="*/ 151296 w 356335"/>
                <a:gd name="connsiteY8" fmla="*/ 15760 h 257981"/>
                <a:gd name="connsiteX9" fmla="*/ 212102 w 356335"/>
                <a:gd name="connsiteY9" fmla="*/ 15760 h 257981"/>
                <a:gd name="connsiteX10" fmla="*/ 217727 w 356335"/>
                <a:gd name="connsiteY10" fmla="*/ 16576 h 257981"/>
                <a:gd name="connsiteX11" fmla="*/ 230765 w 356335"/>
                <a:gd name="connsiteY11" fmla="*/ 20439 h 257981"/>
                <a:gd name="connsiteX12" fmla="*/ 228515 w 356335"/>
                <a:gd name="connsiteY12" fmla="*/ 28032 h 257981"/>
                <a:gd name="connsiteX13" fmla="*/ 215477 w 356335"/>
                <a:gd name="connsiteY13" fmla="*/ 24168 h 257981"/>
                <a:gd name="connsiteX14" fmla="*/ 212102 w 356335"/>
                <a:gd name="connsiteY14" fmla="*/ 23679 h 257981"/>
                <a:gd name="connsiteX15" fmla="*/ 151296 w 356335"/>
                <a:gd name="connsiteY15" fmla="*/ 23679 h 257981"/>
                <a:gd name="connsiteX16" fmla="*/ 131771 w 356335"/>
                <a:gd name="connsiteY16" fmla="*/ 29674 h 257981"/>
                <a:gd name="connsiteX17" fmla="*/ 129993 w 356335"/>
                <a:gd name="connsiteY17" fmla="*/ 30555 h 257981"/>
                <a:gd name="connsiteX18" fmla="*/ 129991 w 356335"/>
                <a:gd name="connsiteY18" fmla="*/ 30556 h 257981"/>
                <a:gd name="connsiteX19" fmla="*/ 129990 w 356335"/>
                <a:gd name="connsiteY19" fmla="*/ 30557 h 257981"/>
                <a:gd name="connsiteX20" fmla="*/ 109736 w 356335"/>
                <a:gd name="connsiteY20" fmla="*/ 37882 h 257981"/>
                <a:gd name="connsiteX21" fmla="*/ 100611 w 356335"/>
                <a:gd name="connsiteY21" fmla="*/ 36784 h 257981"/>
                <a:gd name="connsiteX22" fmla="*/ 13110 w 356335"/>
                <a:gd name="connsiteY22" fmla="*/ 8124 h 257981"/>
                <a:gd name="connsiteX23" fmla="*/ 7919 w 356335"/>
                <a:gd name="connsiteY23" fmla="*/ 11887 h 257981"/>
                <a:gd name="connsiteX24" fmla="*/ 7919 w 356335"/>
                <a:gd name="connsiteY24" fmla="*/ 130686 h 257981"/>
                <a:gd name="connsiteX25" fmla="*/ 10525 w 356335"/>
                <a:gd name="connsiteY25" fmla="*/ 134407 h 257981"/>
                <a:gd name="connsiteX26" fmla="*/ 104295 w 356335"/>
                <a:gd name="connsiteY26" fmla="*/ 168510 h 257981"/>
                <a:gd name="connsiteX27" fmla="*/ 101589 w 356335"/>
                <a:gd name="connsiteY27" fmla="*/ 175952 h 257981"/>
                <a:gd name="connsiteX28" fmla="*/ 7818 w 356335"/>
                <a:gd name="connsiteY28" fmla="*/ 141849 h 257981"/>
                <a:gd name="connsiteX29" fmla="*/ 0 w 356335"/>
                <a:gd name="connsiteY29" fmla="*/ 130686 h 257981"/>
                <a:gd name="connsiteX30" fmla="*/ 0 w 356335"/>
                <a:gd name="connsiteY30" fmla="*/ 11887 h 257981"/>
                <a:gd name="connsiteX31" fmla="*/ 315928 w 356335"/>
                <a:gd name="connsiteY31" fmla="*/ 119053 h 257981"/>
                <a:gd name="connsiteX32" fmla="*/ 351040 w 356335"/>
                <a:gd name="connsiteY32" fmla="*/ 161892 h 257981"/>
                <a:gd name="connsiteX33" fmla="*/ 351100 w 356335"/>
                <a:gd name="connsiteY33" fmla="*/ 161984 h 257981"/>
                <a:gd name="connsiteX34" fmla="*/ 351154 w 356335"/>
                <a:gd name="connsiteY34" fmla="*/ 162080 h 257981"/>
                <a:gd name="connsiteX35" fmla="*/ 348414 w 356335"/>
                <a:gd name="connsiteY35" fmla="*/ 200851 h 257981"/>
                <a:gd name="connsiteX36" fmla="*/ 327693 w 356335"/>
                <a:gd name="connsiteY36" fmla="*/ 211362 h 257981"/>
                <a:gd name="connsiteX37" fmla="*/ 318154 w 356335"/>
                <a:gd name="connsiteY37" fmla="*/ 210146 h 257981"/>
                <a:gd name="connsiteX38" fmla="*/ 305104 w 356335"/>
                <a:gd name="connsiteY38" fmla="*/ 229713 h 257981"/>
                <a:gd name="connsiteX39" fmla="*/ 304579 w 356335"/>
                <a:gd name="connsiteY39" fmla="*/ 230374 h 257981"/>
                <a:gd name="connsiteX40" fmla="*/ 258018 w 356335"/>
                <a:gd name="connsiteY40" fmla="*/ 253262 h 257981"/>
                <a:gd name="connsiteX41" fmla="*/ 256692 w 356335"/>
                <a:gd name="connsiteY41" fmla="*/ 245455 h 257981"/>
                <a:gd name="connsiteX42" fmla="*/ 298378 w 356335"/>
                <a:gd name="connsiteY42" fmla="*/ 225451 h 257981"/>
                <a:gd name="connsiteX43" fmla="*/ 298680 w 356335"/>
                <a:gd name="connsiteY43" fmla="*/ 225070 h 257981"/>
                <a:gd name="connsiteX44" fmla="*/ 298680 w 356335"/>
                <a:gd name="connsiteY44" fmla="*/ 225070 h 257981"/>
                <a:gd name="connsiteX45" fmla="*/ 298680 w 356335"/>
                <a:gd name="connsiteY45" fmla="*/ 225069 h 257981"/>
                <a:gd name="connsiteX46" fmla="*/ 312255 w 356335"/>
                <a:gd name="connsiteY46" fmla="*/ 203820 h 257981"/>
                <a:gd name="connsiteX47" fmla="*/ 313621 w 356335"/>
                <a:gd name="connsiteY47" fmla="*/ 200280 h 257981"/>
                <a:gd name="connsiteX48" fmla="*/ 317216 w 356335"/>
                <a:gd name="connsiteY48" fmla="*/ 201495 h 257981"/>
                <a:gd name="connsiteX49" fmla="*/ 317961 w 356335"/>
                <a:gd name="connsiteY49" fmla="*/ 201751 h 257981"/>
                <a:gd name="connsiteX50" fmla="*/ 327304 w 356335"/>
                <a:gd name="connsiteY50" fmla="*/ 203453 h 257981"/>
                <a:gd name="connsiteX51" fmla="*/ 342698 w 356335"/>
                <a:gd name="connsiteY51" fmla="*/ 195370 h 257981"/>
                <a:gd name="connsiteX52" fmla="*/ 344313 w 356335"/>
                <a:gd name="connsiteY52" fmla="*/ 166071 h 257981"/>
                <a:gd name="connsiteX53" fmla="*/ 310042 w 356335"/>
                <a:gd name="connsiteY53" fmla="*/ 124350 h 257981"/>
                <a:gd name="connsiteX54" fmla="*/ 292769 w 356335"/>
                <a:gd name="connsiteY54" fmla="*/ 105524 h 257981"/>
                <a:gd name="connsiteX55" fmla="*/ 287375 w 356335"/>
                <a:gd name="connsiteY55" fmla="*/ 99784 h 257981"/>
                <a:gd name="connsiteX56" fmla="*/ 285894 w 356335"/>
                <a:gd name="connsiteY56" fmla="*/ 98222 h 257981"/>
                <a:gd name="connsiteX57" fmla="*/ 285508 w 356335"/>
                <a:gd name="connsiteY57" fmla="*/ 97817 h 257981"/>
                <a:gd name="connsiteX58" fmla="*/ 285410 w 356335"/>
                <a:gd name="connsiteY58" fmla="*/ 97715 h 257981"/>
                <a:gd name="connsiteX59" fmla="*/ 285386 w 356335"/>
                <a:gd name="connsiteY59" fmla="*/ 97689 h 257981"/>
                <a:gd name="connsiteX60" fmla="*/ 285380 w 356335"/>
                <a:gd name="connsiteY60" fmla="*/ 97683 h 257981"/>
                <a:gd name="connsiteX61" fmla="*/ 285379 w 356335"/>
                <a:gd name="connsiteY61" fmla="*/ 97681 h 257981"/>
                <a:gd name="connsiteX62" fmla="*/ 288241 w 356335"/>
                <a:gd name="connsiteY62" fmla="*/ 94946 h 257981"/>
                <a:gd name="connsiteX63" fmla="*/ 291105 w 356335"/>
                <a:gd name="connsiteY63" fmla="*/ 92212 h 257981"/>
                <a:gd name="connsiteX64" fmla="*/ 291107 w 356335"/>
                <a:gd name="connsiteY64" fmla="*/ 92214 h 257981"/>
                <a:gd name="connsiteX65" fmla="*/ 291113 w 356335"/>
                <a:gd name="connsiteY65" fmla="*/ 92221 h 257981"/>
                <a:gd name="connsiteX66" fmla="*/ 291139 w 356335"/>
                <a:gd name="connsiteY66" fmla="*/ 92248 h 257981"/>
                <a:gd name="connsiteX67" fmla="*/ 291240 w 356335"/>
                <a:gd name="connsiteY67" fmla="*/ 92354 h 257981"/>
                <a:gd name="connsiteX68" fmla="*/ 291633 w 356335"/>
                <a:gd name="connsiteY68" fmla="*/ 92766 h 257981"/>
                <a:gd name="connsiteX69" fmla="*/ 293127 w 356335"/>
                <a:gd name="connsiteY69" fmla="*/ 94342 h 257981"/>
                <a:gd name="connsiteX70" fmla="*/ 298555 w 356335"/>
                <a:gd name="connsiteY70" fmla="*/ 100118 h 257981"/>
                <a:gd name="connsiteX71" fmla="*/ 315928 w 356335"/>
                <a:gd name="connsiteY71" fmla="*/ 119053 h 257981"/>
                <a:gd name="connsiteX72" fmla="*/ 125002 w 356335"/>
                <a:gd name="connsiteY72" fmla="*/ 158049 h 257981"/>
                <a:gd name="connsiteX73" fmla="*/ 125095 w 356335"/>
                <a:gd name="connsiteY73" fmla="*/ 158001 h 257981"/>
                <a:gd name="connsiteX74" fmla="*/ 149806 w 356335"/>
                <a:gd name="connsiteY74" fmla="*/ 153886 h 257981"/>
                <a:gd name="connsiteX75" fmla="*/ 166644 w 356335"/>
                <a:gd name="connsiteY75" fmla="*/ 167762 h 257981"/>
                <a:gd name="connsiteX76" fmla="*/ 200888 w 356335"/>
                <a:gd name="connsiteY76" fmla="*/ 187790 h 257981"/>
                <a:gd name="connsiteX77" fmla="*/ 208542 w 356335"/>
                <a:gd name="connsiteY77" fmla="*/ 189157 h 257981"/>
                <a:gd name="connsiteX78" fmla="*/ 220613 w 356335"/>
                <a:gd name="connsiteY78" fmla="*/ 194725 h 257981"/>
                <a:gd name="connsiteX79" fmla="*/ 230857 w 356335"/>
                <a:gd name="connsiteY79" fmla="*/ 203622 h 257981"/>
                <a:gd name="connsiteX80" fmla="*/ 235256 w 356335"/>
                <a:gd name="connsiteY80" fmla="*/ 212549 h 257981"/>
                <a:gd name="connsiteX81" fmla="*/ 244940 w 356335"/>
                <a:gd name="connsiteY81" fmla="*/ 218950 h 257981"/>
                <a:gd name="connsiteX82" fmla="*/ 248927 w 356335"/>
                <a:gd name="connsiteY82" fmla="*/ 229728 h 257981"/>
                <a:gd name="connsiteX83" fmla="*/ 248303 w 356335"/>
                <a:gd name="connsiteY83" fmla="*/ 238774 h 257981"/>
                <a:gd name="connsiteX84" fmla="*/ 247596 w 356335"/>
                <a:gd name="connsiteY84" fmla="*/ 241616 h 257981"/>
                <a:gd name="connsiteX85" fmla="*/ 247340 w 356335"/>
                <a:gd name="connsiteY85" fmla="*/ 242440 h 257981"/>
                <a:gd name="connsiteX86" fmla="*/ 247288 w 356335"/>
                <a:gd name="connsiteY86" fmla="*/ 242594 h 257981"/>
                <a:gd name="connsiteX87" fmla="*/ 247259 w 356335"/>
                <a:gd name="connsiteY87" fmla="*/ 242679 h 257981"/>
                <a:gd name="connsiteX88" fmla="*/ 247256 w 356335"/>
                <a:gd name="connsiteY88" fmla="*/ 242687 h 257981"/>
                <a:gd name="connsiteX89" fmla="*/ 247191 w 356335"/>
                <a:gd name="connsiteY89" fmla="*/ 242886 h 257981"/>
                <a:gd name="connsiteX90" fmla="*/ 246950 w 356335"/>
                <a:gd name="connsiteY90" fmla="*/ 243559 h 257981"/>
                <a:gd name="connsiteX91" fmla="*/ 245990 w 356335"/>
                <a:gd name="connsiteY91" fmla="*/ 245751 h 257981"/>
                <a:gd name="connsiteX92" fmla="*/ 241662 w 356335"/>
                <a:gd name="connsiteY92" fmla="*/ 251964 h 257981"/>
                <a:gd name="connsiteX93" fmla="*/ 233006 w 356335"/>
                <a:gd name="connsiteY93" fmla="*/ 257237 h 257981"/>
                <a:gd name="connsiteX94" fmla="*/ 219912 w 356335"/>
                <a:gd name="connsiteY94" fmla="*/ 256759 h 257981"/>
                <a:gd name="connsiteX95" fmla="*/ 196010 w 356335"/>
                <a:gd name="connsiteY95" fmla="*/ 244395 h 257981"/>
                <a:gd name="connsiteX96" fmla="*/ 161792 w 356335"/>
                <a:gd name="connsiteY96" fmla="*/ 222260 h 257981"/>
                <a:gd name="connsiteX97" fmla="*/ 130002 w 356335"/>
                <a:gd name="connsiteY97" fmla="*/ 198886 h 257981"/>
                <a:gd name="connsiteX98" fmla="*/ 119067 w 356335"/>
                <a:gd name="connsiteY98" fmla="*/ 189349 h 257981"/>
                <a:gd name="connsiteX99" fmla="*/ 115447 w 356335"/>
                <a:gd name="connsiteY99" fmla="*/ 185423 h 257981"/>
                <a:gd name="connsiteX100" fmla="*/ 113136 w 356335"/>
                <a:gd name="connsiteY100" fmla="*/ 181616 h 257981"/>
                <a:gd name="connsiteX101" fmla="*/ 117461 w 356335"/>
                <a:gd name="connsiteY101" fmla="*/ 163757 h 257981"/>
                <a:gd name="connsiteX102" fmla="*/ 122637 w 356335"/>
                <a:gd name="connsiteY102" fmla="*/ 159460 h 257981"/>
                <a:gd name="connsiteX103" fmla="*/ 124452 w 356335"/>
                <a:gd name="connsiteY103" fmla="*/ 158349 h 257981"/>
                <a:gd name="connsiteX104" fmla="*/ 125002 w 356335"/>
                <a:gd name="connsiteY104" fmla="*/ 158049 h 257981"/>
                <a:gd name="connsiteX105" fmla="*/ 239780 w 356335"/>
                <a:gd name="connsiteY105" fmla="*/ 240076 h 257981"/>
                <a:gd name="connsiteX106" fmla="*/ 239776 w 356335"/>
                <a:gd name="connsiteY106" fmla="*/ 240087 h 257981"/>
                <a:gd name="connsiteX107" fmla="*/ 239775 w 356335"/>
                <a:gd name="connsiteY107" fmla="*/ 240090 h 257981"/>
                <a:gd name="connsiteX108" fmla="*/ 239774 w 356335"/>
                <a:gd name="connsiteY108" fmla="*/ 240092 h 257981"/>
                <a:gd name="connsiteX109" fmla="*/ 239773 w 356335"/>
                <a:gd name="connsiteY109" fmla="*/ 240096 h 257981"/>
                <a:gd name="connsiteX110" fmla="*/ 239773 w 356335"/>
                <a:gd name="connsiteY110" fmla="*/ 240097 h 257981"/>
                <a:gd name="connsiteX111" fmla="*/ 239736 w 356335"/>
                <a:gd name="connsiteY111" fmla="*/ 240199 h 257981"/>
                <a:gd name="connsiteX112" fmla="*/ 239707 w 356335"/>
                <a:gd name="connsiteY112" fmla="*/ 240294 h 257981"/>
                <a:gd name="connsiteX113" fmla="*/ 239706 w 356335"/>
                <a:gd name="connsiteY113" fmla="*/ 240298 h 257981"/>
                <a:gd name="connsiteX114" fmla="*/ 239705 w 356335"/>
                <a:gd name="connsiteY114" fmla="*/ 240300 h 257981"/>
                <a:gd name="connsiteX115" fmla="*/ 239682 w 356335"/>
                <a:gd name="connsiteY115" fmla="*/ 240371 h 257981"/>
                <a:gd name="connsiteX116" fmla="*/ 239546 w 356335"/>
                <a:gd name="connsiteY116" fmla="*/ 240751 h 257981"/>
                <a:gd name="connsiteX117" fmla="*/ 238893 w 356335"/>
                <a:gd name="connsiteY117" fmla="*/ 242238 h 257981"/>
                <a:gd name="connsiteX118" fmla="*/ 235965 w 356335"/>
                <a:gd name="connsiteY118" fmla="*/ 246464 h 257981"/>
                <a:gd name="connsiteX119" fmla="*/ 230838 w 356335"/>
                <a:gd name="connsiteY119" fmla="*/ 249621 h 257981"/>
                <a:gd name="connsiteX120" fmla="*/ 222239 w 356335"/>
                <a:gd name="connsiteY120" fmla="*/ 249190 h 257981"/>
                <a:gd name="connsiteX121" fmla="*/ 200085 w 356335"/>
                <a:gd name="connsiteY121" fmla="*/ 237606 h 257981"/>
                <a:gd name="connsiteX122" fmla="*/ 166278 w 356335"/>
                <a:gd name="connsiteY122" fmla="*/ 215734 h 257981"/>
                <a:gd name="connsiteX123" fmla="*/ 134975 w 356335"/>
                <a:gd name="connsiteY123" fmla="*/ 192723 h 257981"/>
                <a:gd name="connsiteX124" fmla="*/ 124618 w 356335"/>
                <a:gd name="connsiteY124" fmla="*/ 183700 h 257981"/>
                <a:gd name="connsiteX125" fmla="*/ 121627 w 356335"/>
                <a:gd name="connsiteY125" fmla="*/ 180471 h 257981"/>
                <a:gd name="connsiteX126" fmla="*/ 120577 w 356335"/>
                <a:gd name="connsiteY126" fmla="*/ 178908 h 257981"/>
                <a:gd name="connsiteX127" fmla="*/ 123207 w 356335"/>
                <a:gd name="connsiteY127" fmla="*/ 169206 h 257981"/>
                <a:gd name="connsiteX128" fmla="*/ 127002 w 356335"/>
                <a:gd name="connsiteY128" fmla="*/ 166067 h 257981"/>
                <a:gd name="connsiteX129" fmla="*/ 128334 w 356335"/>
                <a:gd name="connsiteY129" fmla="*/ 165251 h 257981"/>
                <a:gd name="connsiteX130" fmla="*/ 128683 w 356335"/>
                <a:gd name="connsiteY130" fmla="*/ 165060 h 257981"/>
                <a:gd name="connsiteX131" fmla="*/ 128756 w 356335"/>
                <a:gd name="connsiteY131" fmla="*/ 165023 h 257981"/>
                <a:gd name="connsiteX132" fmla="*/ 128762 w 356335"/>
                <a:gd name="connsiteY132" fmla="*/ 165020 h 257981"/>
                <a:gd name="connsiteX133" fmla="*/ 128764 w 356335"/>
                <a:gd name="connsiteY133" fmla="*/ 165018 h 257981"/>
                <a:gd name="connsiteX134" fmla="*/ 128765 w 356335"/>
                <a:gd name="connsiteY134" fmla="*/ 165018 h 257981"/>
                <a:gd name="connsiteX135" fmla="*/ 128893 w 356335"/>
                <a:gd name="connsiteY135" fmla="*/ 164955 h 257981"/>
                <a:gd name="connsiteX136" fmla="*/ 129027 w 356335"/>
                <a:gd name="connsiteY136" fmla="*/ 164875 h 257981"/>
                <a:gd name="connsiteX137" fmla="*/ 147747 w 356335"/>
                <a:gd name="connsiteY137" fmla="*/ 161532 h 257981"/>
                <a:gd name="connsiteX138" fmla="*/ 160640 w 356335"/>
                <a:gd name="connsiteY138" fmla="*/ 173634 h 257981"/>
                <a:gd name="connsiteX139" fmla="*/ 161879 w 356335"/>
                <a:gd name="connsiteY139" fmla="*/ 176704 h 257981"/>
                <a:gd name="connsiteX140" fmla="*/ 165120 w 356335"/>
                <a:gd name="connsiteY140" fmla="*/ 176028 h 257981"/>
                <a:gd name="connsiteX141" fmla="*/ 194106 w 356335"/>
                <a:gd name="connsiteY141" fmla="*/ 192833 h 257981"/>
                <a:gd name="connsiteX142" fmla="*/ 194966 w 356335"/>
                <a:gd name="connsiteY142" fmla="*/ 196587 h 257981"/>
                <a:gd name="connsiteX143" fmla="*/ 198742 w 356335"/>
                <a:gd name="connsiteY143" fmla="*/ 195831 h 257981"/>
                <a:gd name="connsiteX144" fmla="*/ 206257 w 356335"/>
                <a:gd name="connsiteY144" fmla="*/ 196738 h 257981"/>
                <a:gd name="connsiteX145" fmla="*/ 216395 w 356335"/>
                <a:gd name="connsiteY145" fmla="*/ 201426 h 257981"/>
                <a:gd name="connsiteX146" fmla="*/ 224649 w 356335"/>
                <a:gd name="connsiteY146" fmla="*/ 208538 h 257981"/>
                <a:gd name="connsiteX147" fmla="*/ 227660 w 356335"/>
                <a:gd name="connsiteY147" fmla="*/ 215704 h 257981"/>
                <a:gd name="connsiteX148" fmla="*/ 227660 w 356335"/>
                <a:gd name="connsiteY148" fmla="*/ 218950 h 257981"/>
                <a:gd name="connsiteX149" fmla="*/ 230843 w 356335"/>
                <a:gd name="connsiteY149" fmla="*/ 219587 h 257981"/>
                <a:gd name="connsiteX150" fmla="*/ 238714 w 356335"/>
                <a:gd name="connsiteY150" fmla="*/ 223842 h 257981"/>
                <a:gd name="connsiteX151" fmla="*/ 241037 w 356335"/>
                <a:gd name="connsiteY151" fmla="*/ 230386 h 257981"/>
                <a:gd name="connsiteX152" fmla="*/ 240547 w 356335"/>
                <a:gd name="connsiteY152" fmla="*/ 237177 h 257981"/>
                <a:gd name="connsiteX153" fmla="*/ 240001 w 356335"/>
                <a:gd name="connsiteY153" fmla="*/ 239377 h 257981"/>
                <a:gd name="connsiteX154" fmla="*/ 239823 w 356335"/>
                <a:gd name="connsiteY154" fmla="*/ 239949 h 257981"/>
                <a:gd name="connsiteX155" fmla="*/ 239793 w 356335"/>
                <a:gd name="connsiteY155" fmla="*/ 240040 h 257981"/>
                <a:gd name="connsiteX156" fmla="*/ 239780 w 356335"/>
                <a:gd name="connsiteY156" fmla="*/ 240076 h 257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56335" h="257981">
                  <a:moveTo>
                    <a:pt x="0" y="11887"/>
                  </a:moveTo>
                  <a:cubicBezTo>
                    <a:pt x="0" y="3806"/>
                    <a:pt x="7895" y="-1917"/>
                    <a:pt x="15575" y="599"/>
                  </a:cubicBezTo>
                  <a:lnTo>
                    <a:pt x="103076" y="29259"/>
                  </a:lnTo>
                  <a:cubicBezTo>
                    <a:pt x="105171" y="29945"/>
                    <a:pt x="107043" y="30245"/>
                    <a:pt x="108723" y="30029"/>
                  </a:cubicBezTo>
                  <a:cubicBezTo>
                    <a:pt x="114789" y="29247"/>
                    <a:pt x="120343" y="26496"/>
                    <a:pt x="126629" y="23382"/>
                  </a:cubicBezTo>
                  <a:lnTo>
                    <a:pt x="126629" y="23382"/>
                  </a:lnTo>
                  <a:lnTo>
                    <a:pt x="126630" y="23382"/>
                  </a:lnTo>
                  <a:cubicBezTo>
                    <a:pt x="127171" y="23114"/>
                    <a:pt x="127718" y="22843"/>
                    <a:pt x="128272" y="22571"/>
                  </a:cubicBezTo>
                  <a:cubicBezTo>
                    <a:pt x="134989" y="19261"/>
                    <a:pt x="142561" y="15760"/>
                    <a:pt x="151296" y="15760"/>
                  </a:cubicBezTo>
                  <a:lnTo>
                    <a:pt x="212102" y="15760"/>
                  </a:lnTo>
                  <a:cubicBezTo>
                    <a:pt x="214006" y="15760"/>
                    <a:pt x="215901" y="16035"/>
                    <a:pt x="217727" y="16576"/>
                  </a:cubicBezTo>
                  <a:lnTo>
                    <a:pt x="230765" y="20439"/>
                  </a:lnTo>
                  <a:lnTo>
                    <a:pt x="228515" y="28032"/>
                  </a:lnTo>
                  <a:lnTo>
                    <a:pt x="215477" y="24168"/>
                  </a:lnTo>
                  <a:cubicBezTo>
                    <a:pt x="214381" y="23844"/>
                    <a:pt x="213245" y="23679"/>
                    <a:pt x="212102" y="23679"/>
                  </a:cubicBezTo>
                  <a:lnTo>
                    <a:pt x="151296" y="23679"/>
                  </a:lnTo>
                  <a:cubicBezTo>
                    <a:pt x="144604" y="23679"/>
                    <a:pt x="138534" y="26342"/>
                    <a:pt x="131771" y="29674"/>
                  </a:cubicBezTo>
                  <a:cubicBezTo>
                    <a:pt x="131185" y="29963"/>
                    <a:pt x="130593" y="30257"/>
                    <a:pt x="129993" y="30555"/>
                  </a:cubicBezTo>
                  <a:lnTo>
                    <a:pt x="129991" y="30556"/>
                  </a:lnTo>
                  <a:lnTo>
                    <a:pt x="129990" y="30557"/>
                  </a:lnTo>
                  <a:cubicBezTo>
                    <a:pt x="123935" y="33567"/>
                    <a:pt x="117191" y="36920"/>
                    <a:pt x="109736" y="37882"/>
                  </a:cubicBezTo>
                  <a:cubicBezTo>
                    <a:pt x="106434" y="38308"/>
                    <a:pt x="103291" y="37662"/>
                    <a:pt x="100611" y="36784"/>
                  </a:cubicBezTo>
                  <a:lnTo>
                    <a:pt x="13110" y="8124"/>
                  </a:lnTo>
                  <a:cubicBezTo>
                    <a:pt x="10550" y="7286"/>
                    <a:pt x="7919" y="9193"/>
                    <a:pt x="7919" y="11887"/>
                  </a:cubicBezTo>
                  <a:lnTo>
                    <a:pt x="7919" y="130686"/>
                  </a:lnTo>
                  <a:cubicBezTo>
                    <a:pt x="7919" y="132351"/>
                    <a:pt x="8960" y="133838"/>
                    <a:pt x="10525" y="134407"/>
                  </a:cubicBezTo>
                  <a:lnTo>
                    <a:pt x="104295" y="168510"/>
                  </a:lnTo>
                  <a:lnTo>
                    <a:pt x="101589" y="175952"/>
                  </a:lnTo>
                  <a:lnTo>
                    <a:pt x="7818" y="141849"/>
                  </a:lnTo>
                  <a:cubicBezTo>
                    <a:pt x="3124" y="140142"/>
                    <a:pt x="0" y="135681"/>
                    <a:pt x="0" y="130686"/>
                  </a:cubicBezTo>
                  <a:lnTo>
                    <a:pt x="0" y="11887"/>
                  </a:lnTo>
                  <a:close/>
                  <a:moveTo>
                    <a:pt x="315928" y="119053"/>
                  </a:moveTo>
                  <a:cubicBezTo>
                    <a:pt x="329085" y="133677"/>
                    <a:pt x="344182" y="151190"/>
                    <a:pt x="351040" y="161892"/>
                  </a:cubicBezTo>
                  <a:lnTo>
                    <a:pt x="351100" y="161984"/>
                  </a:lnTo>
                  <a:lnTo>
                    <a:pt x="351154" y="162080"/>
                  </a:lnTo>
                  <a:cubicBezTo>
                    <a:pt x="357902" y="174015"/>
                    <a:pt x="359103" y="189705"/>
                    <a:pt x="348414" y="200851"/>
                  </a:cubicBezTo>
                  <a:cubicBezTo>
                    <a:pt x="341168" y="208406"/>
                    <a:pt x="333961" y="211054"/>
                    <a:pt x="327693" y="211362"/>
                  </a:cubicBezTo>
                  <a:cubicBezTo>
                    <a:pt x="323915" y="211548"/>
                    <a:pt x="320612" y="210861"/>
                    <a:pt x="318154" y="210146"/>
                  </a:cubicBezTo>
                  <a:cubicBezTo>
                    <a:pt x="314521" y="217865"/>
                    <a:pt x="309293" y="224443"/>
                    <a:pt x="305104" y="229713"/>
                  </a:cubicBezTo>
                  <a:lnTo>
                    <a:pt x="304579" y="230374"/>
                  </a:lnTo>
                  <a:cubicBezTo>
                    <a:pt x="294967" y="242483"/>
                    <a:pt x="276918" y="250050"/>
                    <a:pt x="258018" y="253262"/>
                  </a:cubicBezTo>
                  <a:lnTo>
                    <a:pt x="256692" y="245455"/>
                  </a:lnTo>
                  <a:cubicBezTo>
                    <a:pt x="274834" y="242372"/>
                    <a:pt x="290555" y="235304"/>
                    <a:pt x="298378" y="225451"/>
                  </a:cubicBezTo>
                  <a:lnTo>
                    <a:pt x="298680" y="225070"/>
                  </a:lnTo>
                  <a:lnTo>
                    <a:pt x="298680" y="225070"/>
                  </a:lnTo>
                  <a:lnTo>
                    <a:pt x="298680" y="225069"/>
                  </a:lnTo>
                  <a:cubicBezTo>
                    <a:pt x="303627" y="218840"/>
                    <a:pt x="309135" y="211904"/>
                    <a:pt x="312255" y="203820"/>
                  </a:cubicBezTo>
                  <a:lnTo>
                    <a:pt x="313621" y="200280"/>
                  </a:lnTo>
                  <a:lnTo>
                    <a:pt x="317216" y="201495"/>
                  </a:lnTo>
                  <a:cubicBezTo>
                    <a:pt x="317456" y="201575"/>
                    <a:pt x="317704" y="201662"/>
                    <a:pt x="317961" y="201751"/>
                  </a:cubicBezTo>
                  <a:cubicBezTo>
                    <a:pt x="320320" y="202567"/>
                    <a:pt x="323430" y="203644"/>
                    <a:pt x="327304" y="203453"/>
                  </a:cubicBezTo>
                  <a:cubicBezTo>
                    <a:pt x="331412" y="203251"/>
                    <a:pt x="336753" y="201569"/>
                    <a:pt x="342698" y="195370"/>
                  </a:cubicBezTo>
                  <a:cubicBezTo>
                    <a:pt x="350138" y="187613"/>
                    <a:pt x="349942" y="176094"/>
                    <a:pt x="344313" y="166071"/>
                  </a:cubicBezTo>
                  <a:cubicBezTo>
                    <a:pt x="337837" y="156000"/>
                    <a:pt x="323252" y="139032"/>
                    <a:pt x="310042" y="124350"/>
                  </a:cubicBezTo>
                  <a:cubicBezTo>
                    <a:pt x="303461" y="117036"/>
                    <a:pt x="297293" y="110366"/>
                    <a:pt x="292769" y="105524"/>
                  </a:cubicBezTo>
                  <a:cubicBezTo>
                    <a:pt x="290507" y="103103"/>
                    <a:pt x="288658" y="101140"/>
                    <a:pt x="287375" y="99784"/>
                  </a:cubicBezTo>
                  <a:cubicBezTo>
                    <a:pt x="286733" y="99106"/>
                    <a:pt x="286233" y="98579"/>
                    <a:pt x="285894" y="98222"/>
                  </a:cubicBezTo>
                  <a:lnTo>
                    <a:pt x="285508" y="97817"/>
                  </a:lnTo>
                  <a:lnTo>
                    <a:pt x="285410" y="97715"/>
                  </a:lnTo>
                  <a:lnTo>
                    <a:pt x="285386" y="97689"/>
                  </a:lnTo>
                  <a:lnTo>
                    <a:pt x="285380" y="97683"/>
                  </a:lnTo>
                  <a:lnTo>
                    <a:pt x="285379" y="97681"/>
                  </a:lnTo>
                  <a:cubicBezTo>
                    <a:pt x="285379" y="97681"/>
                    <a:pt x="285378" y="97681"/>
                    <a:pt x="288241" y="94946"/>
                  </a:cubicBezTo>
                  <a:cubicBezTo>
                    <a:pt x="291104" y="92211"/>
                    <a:pt x="291105" y="92211"/>
                    <a:pt x="291105" y="92212"/>
                  </a:cubicBezTo>
                  <a:lnTo>
                    <a:pt x="291107" y="92214"/>
                  </a:lnTo>
                  <a:lnTo>
                    <a:pt x="291113" y="92221"/>
                  </a:lnTo>
                  <a:lnTo>
                    <a:pt x="291139" y="92248"/>
                  </a:lnTo>
                  <a:lnTo>
                    <a:pt x="291240" y="92354"/>
                  </a:lnTo>
                  <a:lnTo>
                    <a:pt x="291633" y="92766"/>
                  </a:lnTo>
                  <a:cubicBezTo>
                    <a:pt x="291976" y="93127"/>
                    <a:pt x="292481" y="93658"/>
                    <a:pt x="293127" y="94342"/>
                  </a:cubicBezTo>
                  <a:cubicBezTo>
                    <a:pt x="294420" y="95709"/>
                    <a:pt x="296281" y="97684"/>
                    <a:pt x="298555" y="100118"/>
                  </a:cubicBezTo>
                  <a:cubicBezTo>
                    <a:pt x="303102" y="104984"/>
                    <a:pt x="309306" y="111692"/>
                    <a:pt x="315928" y="119053"/>
                  </a:cubicBezTo>
                  <a:close/>
                  <a:moveTo>
                    <a:pt x="125002" y="158049"/>
                  </a:moveTo>
                  <a:lnTo>
                    <a:pt x="125095" y="158001"/>
                  </a:lnTo>
                  <a:cubicBezTo>
                    <a:pt x="133131" y="153258"/>
                    <a:pt x="141933" y="151767"/>
                    <a:pt x="149806" y="153886"/>
                  </a:cubicBezTo>
                  <a:cubicBezTo>
                    <a:pt x="156883" y="155791"/>
                    <a:pt x="162878" y="160531"/>
                    <a:pt x="166644" y="167762"/>
                  </a:cubicBezTo>
                  <a:cubicBezTo>
                    <a:pt x="181371" y="166006"/>
                    <a:pt x="195908" y="173392"/>
                    <a:pt x="200888" y="187790"/>
                  </a:cubicBezTo>
                  <a:cubicBezTo>
                    <a:pt x="203358" y="187865"/>
                    <a:pt x="205992" y="188388"/>
                    <a:pt x="208542" y="189157"/>
                  </a:cubicBezTo>
                  <a:cubicBezTo>
                    <a:pt x="212523" y="190356"/>
                    <a:pt x="216743" y="192290"/>
                    <a:pt x="220613" y="194725"/>
                  </a:cubicBezTo>
                  <a:cubicBezTo>
                    <a:pt x="224472" y="197154"/>
                    <a:pt x="228126" y="200173"/>
                    <a:pt x="230857" y="203622"/>
                  </a:cubicBezTo>
                  <a:cubicBezTo>
                    <a:pt x="232928" y="206237"/>
                    <a:pt x="234586" y="209255"/>
                    <a:pt x="235256" y="212549"/>
                  </a:cubicBezTo>
                  <a:cubicBezTo>
                    <a:pt x="239521" y="213884"/>
                    <a:pt x="242706" y="216106"/>
                    <a:pt x="244940" y="218950"/>
                  </a:cubicBezTo>
                  <a:cubicBezTo>
                    <a:pt x="247602" y="222337"/>
                    <a:pt x="248638" y="226252"/>
                    <a:pt x="248927" y="229728"/>
                  </a:cubicBezTo>
                  <a:cubicBezTo>
                    <a:pt x="249217" y="233201"/>
                    <a:pt x="248782" y="236448"/>
                    <a:pt x="248303" y="238774"/>
                  </a:cubicBezTo>
                  <a:cubicBezTo>
                    <a:pt x="248061" y="239950"/>
                    <a:pt x="247801" y="240925"/>
                    <a:pt x="247596" y="241616"/>
                  </a:cubicBezTo>
                  <a:cubicBezTo>
                    <a:pt x="247494" y="241963"/>
                    <a:pt x="247405" y="242241"/>
                    <a:pt x="247340" y="242440"/>
                  </a:cubicBezTo>
                  <a:cubicBezTo>
                    <a:pt x="247320" y="242498"/>
                    <a:pt x="247303" y="242549"/>
                    <a:pt x="247288" y="242594"/>
                  </a:cubicBezTo>
                  <a:cubicBezTo>
                    <a:pt x="247277" y="242626"/>
                    <a:pt x="247267" y="242654"/>
                    <a:pt x="247259" y="242679"/>
                  </a:cubicBezTo>
                  <a:lnTo>
                    <a:pt x="247256" y="242687"/>
                  </a:lnTo>
                  <a:cubicBezTo>
                    <a:pt x="247240" y="242739"/>
                    <a:pt x="247218" y="242806"/>
                    <a:pt x="247191" y="242886"/>
                  </a:cubicBezTo>
                  <a:cubicBezTo>
                    <a:pt x="247135" y="243054"/>
                    <a:pt x="247055" y="243282"/>
                    <a:pt x="246950" y="243559"/>
                  </a:cubicBezTo>
                  <a:cubicBezTo>
                    <a:pt x="246740" y="244113"/>
                    <a:pt x="246426" y="244871"/>
                    <a:pt x="245990" y="245751"/>
                  </a:cubicBezTo>
                  <a:cubicBezTo>
                    <a:pt x="245126" y="247495"/>
                    <a:pt x="243740" y="249811"/>
                    <a:pt x="241662" y="251964"/>
                  </a:cubicBezTo>
                  <a:cubicBezTo>
                    <a:pt x="239569" y="254131"/>
                    <a:pt x="236728" y="256178"/>
                    <a:pt x="233006" y="257237"/>
                  </a:cubicBezTo>
                  <a:cubicBezTo>
                    <a:pt x="229263" y="258303"/>
                    <a:pt x="224900" y="258292"/>
                    <a:pt x="219912" y="256759"/>
                  </a:cubicBezTo>
                  <a:cubicBezTo>
                    <a:pt x="215019" y="255255"/>
                    <a:pt x="206179" y="250498"/>
                    <a:pt x="196010" y="244395"/>
                  </a:cubicBezTo>
                  <a:cubicBezTo>
                    <a:pt x="185673" y="238192"/>
                    <a:pt x="173519" y="230321"/>
                    <a:pt x="161792" y="222260"/>
                  </a:cubicBezTo>
                  <a:cubicBezTo>
                    <a:pt x="150071" y="214204"/>
                    <a:pt x="138719" y="205919"/>
                    <a:pt x="130002" y="198886"/>
                  </a:cubicBezTo>
                  <a:cubicBezTo>
                    <a:pt x="125650" y="195374"/>
                    <a:pt x="121897" y="192128"/>
                    <a:pt x="119067" y="189349"/>
                  </a:cubicBezTo>
                  <a:cubicBezTo>
                    <a:pt x="117654" y="187960"/>
                    <a:pt x="116423" y="186640"/>
                    <a:pt x="115447" y="185423"/>
                  </a:cubicBezTo>
                  <a:cubicBezTo>
                    <a:pt x="114520" y="184266"/>
                    <a:pt x="113625" y="182960"/>
                    <a:pt x="113136" y="181616"/>
                  </a:cubicBezTo>
                  <a:cubicBezTo>
                    <a:pt x="110284" y="173776"/>
                    <a:pt x="113870" y="167545"/>
                    <a:pt x="117461" y="163757"/>
                  </a:cubicBezTo>
                  <a:cubicBezTo>
                    <a:pt x="119265" y="161856"/>
                    <a:pt x="121190" y="160416"/>
                    <a:pt x="122637" y="159460"/>
                  </a:cubicBezTo>
                  <a:cubicBezTo>
                    <a:pt x="123368" y="158977"/>
                    <a:pt x="123996" y="158605"/>
                    <a:pt x="124452" y="158349"/>
                  </a:cubicBezTo>
                  <a:cubicBezTo>
                    <a:pt x="124680" y="158221"/>
                    <a:pt x="124867" y="158120"/>
                    <a:pt x="125002" y="158049"/>
                  </a:cubicBezTo>
                  <a:close/>
                  <a:moveTo>
                    <a:pt x="239780" y="240076"/>
                  </a:moveTo>
                  <a:lnTo>
                    <a:pt x="239776" y="240087"/>
                  </a:lnTo>
                  <a:lnTo>
                    <a:pt x="239775" y="240090"/>
                  </a:lnTo>
                  <a:lnTo>
                    <a:pt x="239774" y="240092"/>
                  </a:lnTo>
                  <a:lnTo>
                    <a:pt x="239773" y="240096"/>
                  </a:lnTo>
                  <a:lnTo>
                    <a:pt x="239773" y="240097"/>
                  </a:lnTo>
                  <a:lnTo>
                    <a:pt x="239736" y="240199"/>
                  </a:lnTo>
                  <a:lnTo>
                    <a:pt x="239707" y="240294"/>
                  </a:lnTo>
                  <a:lnTo>
                    <a:pt x="239706" y="240298"/>
                  </a:lnTo>
                  <a:lnTo>
                    <a:pt x="239705" y="240300"/>
                  </a:lnTo>
                  <a:lnTo>
                    <a:pt x="239682" y="240371"/>
                  </a:lnTo>
                  <a:cubicBezTo>
                    <a:pt x="239657" y="240447"/>
                    <a:pt x="239612" y="240577"/>
                    <a:pt x="239546" y="240751"/>
                  </a:cubicBezTo>
                  <a:cubicBezTo>
                    <a:pt x="239413" y="241100"/>
                    <a:pt x="239199" y="241619"/>
                    <a:pt x="238893" y="242238"/>
                  </a:cubicBezTo>
                  <a:cubicBezTo>
                    <a:pt x="238272" y="243493"/>
                    <a:pt x="237316" y="245064"/>
                    <a:pt x="235965" y="246464"/>
                  </a:cubicBezTo>
                  <a:cubicBezTo>
                    <a:pt x="234628" y="247848"/>
                    <a:pt x="232951" y="249020"/>
                    <a:pt x="230838" y="249621"/>
                  </a:cubicBezTo>
                  <a:cubicBezTo>
                    <a:pt x="228746" y="250217"/>
                    <a:pt x="225954" y="250332"/>
                    <a:pt x="222239" y="249190"/>
                  </a:cubicBezTo>
                  <a:cubicBezTo>
                    <a:pt x="218430" y="248019"/>
                    <a:pt x="210423" y="243810"/>
                    <a:pt x="200085" y="237606"/>
                  </a:cubicBezTo>
                  <a:cubicBezTo>
                    <a:pt x="189913" y="231501"/>
                    <a:pt x="177898" y="223721"/>
                    <a:pt x="166278" y="215734"/>
                  </a:cubicBezTo>
                  <a:cubicBezTo>
                    <a:pt x="154652" y="207744"/>
                    <a:pt x="143478" y="199584"/>
                    <a:pt x="134975" y="192723"/>
                  </a:cubicBezTo>
                  <a:cubicBezTo>
                    <a:pt x="130716" y="189288"/>
                    <a:pt x="127186" y="186224"/>
                    <a:pt x="124618" y="183700"/>
                  </a:cubicBezTo>
                  <a:cubicBezTo>
                    <a:pt x="123332" y="182437"/>
                    <a:pt x="122337" y="181357"/>
                    <a:pt x="121627" y="180471"/>
                  </a:cubicBezTo>
                  <a:cubicBezTo>
                    <a:pt x="120869" y="179526"/>
                    <a:pt x="120620" y="179026"/>
                    <a:pt x="120577" y="178908"/>
                  </a:cubicBezTo>
                  <a:cubicBezTo>
                    <a:pt x="119175" y="175053"/>
                    <a:pt x="120662" y="171890"/>
                    <a:pt x="123207" y="169206"/>
                  </a:cubicBezTo>
                  <a:cubicBezTo>
                    <a:pt x="124473" y="167872"/>
                    <a:pt x="125882" y="166807"/>
                    <a:pt x="127002" y="166067"/>
                  </a:cubicBezTo>
                  <a:cubicBezTo>
                    <a:pt x="127555" y="165702"/>
                    <a:pt x="128019" y="165428"/>
                    <a:pt x="128334" y="165251"/>
                  </a:cubicBezTo>
                  <a:cubicBezTo>
                    <a:pt x="128491" y="165162"/>
                    <a:pt x="128610" y="165099"/>
                    <a:pt x="128683" y="165060"/>
                  </a:cubicBezTo>
                  <a:lnTo>
                    <a:pt x="128756" y="165023"/>
                  </a:lnTo>
                  <a:lnTo>
                    <a:pt x="128762" y="165020"/>
                  </a:lnTo>
                  <a:lnTo>
                    <a:pt x="128764" y="165018"/>
                  </a:lnTo>
                  <a:lnTo>
                    <a:pt x="128765" y="165018"/>
                  </a:lnTo>
                  <a:lnTo>
                    <a:pt x="128893" y="164955"/>
                  </a:lnTo>
                  <a:lnTo>
                    <a:pt x="129027" y="164875"/>
                  </a:lnTo>
                  <a:cubicBezTo>
                    <a:pt x="135570" y="160985"/>
                    <a:pt x="142230" y="160047"/>
                    <a:pt x="147747" y="161532"/>
                  </a:cubicBezTo>
                  <a:cubicBezTo>
                    <a:pt x="153190" y="162997"/>
                    <a:pt x="157930" y="166920"/>
                    <a:pt x="160640" y="173634"/>
                  </a:cubicBezTo>
                  <a:lnTo>
                    <a:pt x="161879" y="176704"/>
                  </a:lnTo>
                  <a:lnTo>
                    <a:pt x="165120" y="176028"/>
                  </a:lnTo>
                  <a:cubicBezTo>
                    <a:pt x="178538" y="173229"/>
                    <a:pt x="191204" y="180163"/>
                    <a:pt x="194106" y="192833"/>
                  </a:cubicBezTo>
                  <a:lnTo>
                    <a:pt x="194966" y="196587"/>
                  </a:lnTo>
                  <a:lnTo>
                    <a:pt x="198742" y="195831"/>
                  </a:lnTo>
                  <a:cubicBezTo>
                    <a:pt x="200291" y="195522"/>
                    <a:pt x="202901" y="195726"/>
                    <a:pt x="206257" y="196738"/>
                  </a:cubicBezTo>
                  <a:cubicBezTo>
                    <a:pt x="209514" y="197720"/>
                    <a:pt x="213089" y="199345"/>
                    <a:pt x="216395" y="201426"/>
                  </a:cubicBezTo>
                  <a:cubicBezTo>
                    <a:pt x="219713" y="203515"/>
                    <a:pt x="222616" y="205971"/>
                    <a:pt x="224649" y="208538"/>
                  </a:cubicBezTo>
                  <a:cubicBezTo>
                    <a:pt x="226696" y="211122"/>
                    <a:pt x="227660" y="213556"/>
                    <a:pt x="227660" y="215704"/>
                  </a:cubicBezTo>
                  <a:lnTo>
                    <a:pt x="227660" y="218950"/>
                  </a:lnTo>
                  <a:lnTo>
                    <a:pt x="230843" y="219587"/>
                  </a:lnTo>
                  <a:cubicBezTo>
                    <a:pt x="235010" y="220420"/>
                    <a:pt x="237339" y="222093"/>
                    <a:pt x="238714" y="223842"/>
                  </a:cubicBezTo>
                  <a:cubicBezTo>
                    <a:pt x="240135" y="225651"/>
                    <a:pt x="240831" y="227923"/>
                    <a:pt x="241037" y="230386"/>
                  </a:cubicBezTo>
                  <a:cubicBezTo>
                    <a:pt x="241242" y="232853"/>
                    <a:pt x="240934" y="235296"/>
                    <a:pt x="240547" y="237177"/>
                  </a:cubicBezTo>
                  <a:cubicBezTo>
                    <a:pt x="240356" y="238104"/>
                    <a:pt x="240153" y="238862"/>
                    <a:pt x="240001" y="239377"/>
                  </a:cubicBezTo>
                  <a:cubicBezTo>
                    <a:pt x="239926" y="239633"/>
                    <a:pt x="239863" y="239827"/>
                    <a:pt x="239823" y="239949"/>
                  </a:cubicBezTo>
                  <a:cubicBezTo>
                    <a:pt x="239811" y="239986"/>
                    <a:pt x="239800" y="240016"/>
                    <a:pt x="239793" y="240040"/>
                  </a:cubicBezTo>
                  <a:cubicBezTo>
                    <a:pt x="239787" y="240055"/>
                    <a:pt x="239783" y="240067"/>
                    <a:pt x="239780" y="240076"/>
                  </a:cubicBezTo>
                  <a:close/>
                </a:path>
              </a:pathLst>
            </a:custGeom>
            <a:solidFill>
              <a:schemeClr val="accent1"/>
            </a:solidFill>
            <a:ln w="317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1B4F872-B4D0-3E80-62B7-A511FF509470}"/>
                </a:ext>
              </a:extLst>
            </p:cNvPr>
            <p:cNvSpPr/>
            <p:nvPr/>
          </p:nvSpPr>
          <p:spPr>
            <a:xfrm>
              <a:off x="10654850" y="3371148"/>
              <a:ext cx="241517" cy="180304"/>
            </a:xfrm>
            <a:custGeom>
              <a:avLst/>
              <a:gdLst>
                <a:gd name="connsiteX0" fmla="*/ 89451 w 241517"/>
                <a:gd name="connsiteY0" fmla="*/ 64122 h 180304"/>
                <a:gd name="connsiteX1" fmla="*/ 17758 w 241517"/>
                <a:gd name="connsiteY1" fmla="*/ 79626 h 180304"/>
                <a:gd name="connsiteX2" fmla="*/ 15990 w 241517"/>
                <a:gd name="connsiteY2" fmla="*/ 79800 h 180304"/>
                <a:gd name="connsiteX3" fmla="*/ 1088 w 241517"/>
                <a:gd name="connsiteY3" fmla="*/ 68467 h 180304"/>
                <a:gd name="connsiteX4" fmla="*/ 1652 w 241517"/>
                <a:gd name="connsiteY4" fmla="*/ 54710 h 180304"/>
                <a:gd name="connsiteX5" fmla="*/ 11467 w 241517"/>
                <a:gd name="connsiteY5" fmla="*/ 45687 h 180304"/>
                <a:gd name="connsiteX6" fmla="*/ 54979 w 241517"/>
                <a:gd name="connsiteY6" fmla="*/ 27086 h 180304"/>
                <a:gd name="connsiteX7" fmla="*/ 76793 w 241517"/>
                <a:gd name="connsiteY7" fmla="*/ 17372 h 180304"/>
                <a:gd name="connsiteX8" fmla="*/ 80014 w 241517"/>
                <a:gd name="connsiteY8" fmla="*/ 16687 h 180304"/>
                <a:gd name="connsiteX9" fmla="*/ 128526 w 241517"/>
                <a:gd name="connsiteY9" fmla="*/ 16687 h 180304"/>
                <a:gd name="connsiteX10" fmla="*/ 167455 w 241517"/>
                <a:gd name="connsiteY10" fmla="*/ 30873 h 180304"/>
                <a:gd name="connsiteX11" fmla="*/ 178723 w 241517"/>
                <a:gd name="connsiteY11" fmla="*/ 28648 h 180304"/>
                <a:gd name="connsiteX12" fmla="*/ 229826 w 241517"/>
                <a:gd name="connsiteY12" fmla="*/ 967 h 180304"/>
                <a:gd name="connsiteX13" fmla="*/ 241518 w 241517"/>
                <a:gd name="connsiteY13" fmla="*/ 7930 h 180304"/>
                <a:gd name="connsiteX14" fmla="*/ 241518 w 241517"/>
                <a:gd name="connsiteY14" fmla="*/ 128869 h 180304"/>
                <a:gd name="connsiteX15" fmla="*/ 238117 w 241517"/>
                <a:gd name="connsiteY15" fmla="*/ 135373 h 180304"/>
                <a:gd name="connsiteX16" fmla="*/ 173429 w 241517"/>
                <a:gd name="connsiteY16" fmla="*/ 180305 h 180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1517" h="180304">
                  <a:moveTo>
                    <a:pt x="89451" y="64122"/>
                  </a:moveTo>
                  <a:lnTo>
                    <a:pt x="17758" y="79626"/>
                  </a:lnTo>
                  <a:cubicBezTo>
                    <a:pt x="17176" y="79752"/>
                    <a:pt x="16584" y="79827"/>
                    <a:pt x="15990" y="79800"/>
                  </a:cubicBezTo>
                  <a:cubicBezTo>
                    <a:pt x="9371" y="79505"/>
                    <a:pt x="3452" y="75051"/>
                    <a:pt x="1088" y="68467"/>
                  </a:cubicBezTo>
                  <a:cubicBezTo>
                    <a:pt x="-536" y="63944"/>
                    <a:pt x="-337" y="59057"/>
                    <a:pt x="1652" y="54710"/>
                  </a:cubicBezTo>
                  <a:cubicBezTo>
                    <a:pt x="3641" y="50362"/>
                    <a:pt x="7093" y="47158"/>
                    <a:pt x="11467" y="45687"/>
                  </a:cubicBezTo>
                  <a:lnTo>
                    <a:pt x="54979" y="27086"/>
                  </a:lnTo>
                  <a:lnTo>
                    <a:pt x="76793" y="17372"/>
                  </a:lnTo>
                  <a:cubicBezTo>
                    <a:pt x="77807" y="16920"/>
                    <a:pt x="78905" y="16687"/>
                    <a:pt x="80014" y="16687"/>
                  </a:cubicBezTo>
                  <a:lnTo>
                    <a:pt x="128526" y="16687"/>
                  </a:lnTo>
                  <a:cubicBezTo>
                    <a:pt x="142947" y="16687"/>
                    <a:pt x="153968" y="28027"/>
                    <a:pt x="167455" y="30873"/>
                  </a:cubicBezTo>
                  <a:cubicBezTo>
                    <a:pt x="171319" y="31689"/>
                    <a:pt x="175251" y="30530"/>
                    <a:pt x="178723" y="28648"/>
                  </a:cubicBezTo>
                  <a:lnTo>
                    <a:pt x="229826" y="967"/>
                  </a:lnTo>
                  <a:cubicBezTo>
                    <a:pt x="235104" y="-1891"/>
                    <a:pt x="241518" y="1929"/>
                    <a:pt x="241518" y="7930"/>
                  </a:cubicBezTo>
                  <a:lnTo>
                    <a:pt x="241518" y="128869"/>
                  </a:lnTo>
                  <a:cubicBezTo>
                    <a:pt x="241518" y="131463"/>
                    <a:pt x="240247" y="133893"/>
                    <a:pt x="238117" y="135373"/>
                  </a:cubicBezTo>
                  <a:lnTo>
                    <a:pt x="173429" y="180305"/>
                  </a:lnTo>
                </a:path>
              </a:pathLst>
            </a:custGeom>
            <a:noFill/>
            <a:ln w="6350" cap="flat">
              <a:solidFill>
                <a:schemeClr val="accent1"/>
              </a:solidFill>
              <a:prstDash val="solid"/>
              <a:miter/>
            </a:ln>
          </p:spPr>
          <p:txBody>
            <a:bodyPr rtlCol="0" anchor="ctr"/>
            <a:lstStyle/>
            <a:p>
              <a:endParaRPr lang="en-US"/>
            </a:p>
          </p:txBody>
        </p:sp>
      </p:grpSp>
      <p:sp>
        <p:nvSpPr>
          <p:cNvPr id="11" name="Oval 10">
            <a:extLst>
              <a:ext uri="{FF2B5EF4-FFF2-40B4-BE49-F238E27FC236}">
                <a16:creationId xmlns:a16="http://schemas.microsoft.com/office/drawing/2014/main" id="{1ACD1BEA-230D-0F41-3630-BB592FD2A046}"/>
              </a:ext>
            </a:extLst>
          </p:cNvPr>
          <p:cNvSpPr/>
          <p:nvPr/>
        </p:nvSpPr>
        <p:spPr>
          <a:xfrm>
            <a:off x="1046518" y="3035072"/>
            <a:ext cx="927406" cy="9274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marR="0" lvl="0" indent="0" algn="l" defTabSz="914400" rtl="0" eaLnBrk="1" fontAlgn="auto" latinLnBrk="0" hangingPunct="1">
              <a:lnSpc>
                <a:spcPct val="100000"/>
              </a:lnSpc>
              <a:spcBef>
                <a:spcPts val="600"/>
              </a:spcBef>
              <a:spcAft>
                <a:spcPts val="0"/>
              </a:spcAft>
              <a:buClrTx/>
              <a:buSzTx/>
              <a:buFontTx/>
              <a:buNone/>
              <a:tabLst/>
              <a:defRPr/>
            </a:pPr>
            <a:endParaRPr kumimoji="0" lang="en-US" sz="1600" b="0" i="0" u="none" strike="noStrike" kern="1200" cap="none" spc="0" normalizeH="0" baseline="0" noProof="0">
              <a:ln>
                <a:noFill/>
              </a:ln>
              <a:solidFill>
                <a:srgbClr val="033651"/>
              </a:solidFill>
              <a:effectLst/>
              <a:uLnTx/>
              <a:uFillTx/>
              <a:ea typeface="+mn-ea"/>
              <a:cs typeface="Arial" panose="020B0604020202020204" pitchFamily="34" charset="0"/>
              <a:sym typeface="Arial" panose="020B0604020202020204" pitchFamily="34" charset="0"/>
            </a:endParaRPr>
          </a:p>
        </p:txBody>
      </p:sp>
      <p:pic>
        <p:nvPicPr>
          <p:cNvPr id="16" name="Graphic 15">
            <a:extLst>
              <a:ext uri="{FF2B5EF4-FFF2-40B4-BE49-F238E27FC236}">
                <a16:creationId xmlns:a16="http://schemas.microsoft.com/office/drawing/2014/main" id="{D3C86D98-06A2-8F22-DDBB-7E062217AA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203836" y="3192389"/>
            <a:ext cx="612772" cy="612770"/>
          </a:xfrm>
          <a:prstGeom prst="rect">
            <a:avLst/>
          </a:prstGeom>
        </p:spPr>
      </p:pic>
      <p:sp>
        <p:nvSpPr>
          <p:cNvPr id="39" name="Oval 38">
            <a:extLst>
              <a:ext uri="{FF2B5EF4-FFF2-40B4-BE49-F238E27FC236}">
                <a16:creationId xmlns:a16="http://schemas.microsoft.com/office/drawing/2014/main" id="{9A305B74-01E4-4C93-666E-B384AE1A55F3}"/>
              </a:ext>
            </a:extLst>
          </p:cNvPr>
          <p:cNvSpPr/>
          <p:nvPr/>
        </p:nvSpPr>
        <p:spPr>
          <a:xfrm>
            <a:off x="3338615" y="3035072"/>
            <a:ext cx="927406" cy="9274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marR="0" lvl="0" indent="0" algn="l" defTabSz="914400" rtl="0" eaLnBrk="1" fontAlgn="auto" latinLnBrk="0" hangingPunct="1">
              <a:lnSpc>
                <a:spcPct val="100000"/>
              </a:lnSpc>
              <a:spcBef>
                <a:spcPts val="600"/>
              </a:spcBef>
              <a:spcAft>
                <a:spcPts val="0"/>
              </a:spcAft>
              <a:buClrTx/>
              <a:buSzTx/>
              <a:buFontTx/>
              <a:buNone/>
              <a:tabLst/>
              <a:defRPr/>
            </a:pPr>
            <a:endParaRPr kumimoji="0" lang="en-US" sz="1600" b="0" i="0" u="none" strike="noStrike" kern="1200" cap="none" spc="0" normalizeH="0" baseline="0" noProof="0">
              <a:ln>
                <a:noFill/>
              </a:ln>
              <a:solidFill>
                <a:srgbClr val="033651"/>
              </a:solidFill>
              <a:effectLst/>
              <a:uLnTx/>
              <a:uFillTx/>
              <a:ea typeface="+mn-ea"/>
              <a:cs typeface="Arial" panose="020B0604020202020204" pitchFamily="34" charset="0"/>
              <a:sym typeface="Arial" panose="020B0604020202020204" pitchFamily="34" charset="0"/>
            </a:endParaRPr>
          </a:p>
        </p:txBody>
      </p:sp>
      <p:pic>
        <p:nvPicPr>
          <p:cNvPr id="17" name="Graphic 16">
            <a:extLst>
              <a:ext uri="{FF2B5EF4-FFF2-40B4-BE49-F238E27FC236}">
                <a16:creationId xmlns:a16="http://schemas.microsoft.com/office/drawing/2014/main" id="{7353F296-1207-707F-FC16-C5DDBF0959D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495933" y="3192389"/>
            <a:ext cx="612772" cy="612770"/>
          </a:xfrm>
          <a:prstGeom prst="rect">
            <a:avLst/>
          </a:prstGeom>
        </p:spPr>
      </p:pic>
      <p:sp>
        <p:nvSpPr>
          <p:cNvPr id="41" name="Oval 40">
            <a:extLst>
              <a:ext uri="{FF2B5EF4-FFF2-40B4-BE49-F238E27FC236}">
                <a16:creationId xmlns:a16="http://schemas.microsoft.com/office/drawing/2014/main" id="{3FDA4A50-279F-FA82-9604-8D437029265D}"/>
              </a:ext>
            </a:extLst>
          </p:cNvPr>
          <p:cNvSpPr/>
          <p:nvPr/>
        </p:nvSpPr>
        <p:spPr>
          <a:xfrm>
            <a:off x="5630711" y="3035072"/>
            <a:ext cx="927406" cy="9274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marR="0" lvl="0" indent="0" algn="l" defTabSz="914400" rtl="0" eaLnBrk="1" fontAlgn="auto" latinLnBrk="0" hangingPunct="1">
              <a:lnSpc>
                <a:spcPct val="100000"/>
              </a:lnSpc>
              <a:spcBef>
                <a:spcPts val="600"/>
              </a:spcBef>
              <a:spcAft>
                <a:spcPts val="0"/>
              </a:spcAft>
              <a:buClrTx/>
              <a:buSzTx/>
              <a:buFontTx/>
              <a:buNone/>
              <a:tabLst/>
              <a:defRPr/>
            </a:pPr>
            <a:endParaRPr kumimoji="0" lang="en-US" sz="1600" b="0" i="0" u="none" strike="noStrike" kern="1200" cap="none" spc="0" normalizeH="0" baseline="0" noProof="0">
              <a:ln>
                <a:noFill/>
              </a:ln>
              <a:solidFill>
                <a:srgbClr val="033651"/>
              </a:solidFill>
              <a:effectLst/>
              <a:uLnTx/>
              <a:uFillTx/>
              <a:ea typeface="+mn-ea"/>
              <a:cs typeface="Arial" panose="020B0604020202020204" pitchFamily="34" charset="0"/>
              <a:sym typeface="Arial" panose="020B0604020202020204" pitchFamily="34" charset="0"/>
            </a:endParaRPr>
          </a:p>
        </p:txBody>
      </p:sp>
      <p:pic>
        <p:nvPicPr>
          <p:cNvPr id="18" name="Graphic 17">
            <a:extLst>
              <a:ext uri="{FF2B5EF4-FFF2-40B4-BE49-F238E27FC236}">
                <a16:creationId xmlns:a16="http://schemas.microsoft.com/office/drawing/2014/main" id="{D662442A-2EA1-4F57-3E3E-DC06359B212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788029" y="3192389"/>
            <a:ext cx="612772" cy="612770"/>
          </a:xfrm>
          <a:prstGeom prst="rect">
            <a:avLst/>
          </a:prstGeom>
        </p:spPr>
      </p:pic>
      <p:sp>
        <p:nvSpPr>
          <p:cNvPr id="45" name="Oval 44">
            <a:extLst>
              <a:ext uri="{FF2B5EF4-FFF2-40B4-BE49-F238E27FC236}">
                <a16:creationId xmlns:a16="http://schemas.microsoft.com/office/drawing/2014/main" id="{FB528C91-6AA0-131A-DF77-664552EE6B75}"/>
              </a:ext>
            </a:extLst>
          </p:cNvPr>
          <p:cNvSpPr/>
          <p:nvPr/>
        </p:nvSpPr>
        <p:spPr>
          <a:xfrm>
            <a:off x="7922807" y="3035072"/>
            <a:ext cx="927406" cy="9274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marR="0" lvl="0" indent="0" algn="l" defTabSz="914400" rtl="0" eaLnBrk="1" fontAlgn="auto" latinLnBrk="0" hangingPunct="1">
              <a:lnSpc>
                <a:spcPct val="100000"/>
              </a:lnSpc>
              <a:spcBef>
                <a:spcPts val="600"/>
              </a:spcBef>
              <a:spcAft>
                <a:spcPts val="0"/>
              </a:spcAft>
              <a:buClrTx/>
              <a:buSzTx/>
              <a:buFontTx/>
              <a:buNone/>
              <a:tabLst/>
              <a:defRPr/>
            </a:pPr>
            <a:endParaRPr kumimoji="0" lang="en-US" sz="1600" b="0" i="0" u="none" strike="noStrike" kern="1200" cap="none" spc="0" normalizeH="0" baseline="0" noProof="0">
              <a:ln>
                <a:noFill/>
              </a:ln>
              <a:solidFill>
                <a:srgbClr val="033651"/>
              </a:solidFill>
              <a:effectLst/>
              <a:uLnTx/>
              <a:uFillTx/>
              <a:ea typeface="+mn-ea"/>
              <a:cs typeface="Arial" panose="020B0604020202020204" pitchFamily="34" charset="0"/>
              <a:sym typeface="Arial" panose="020B0604020202020204" pitchFamily="34" charset="0"/>
            </a:endParaRPr>
          </a:p>
        </p:txBody>
      </p:sp>
      <p:pic>
        <p:nvPicPr>
          <p:cNvPr id="19" name="Graphic 18">
            <a:extLst>
              <a:ext uri="{FF2B5EF4-FFF2-40B4-BE49-F238E27FC236}">
                <a16:creationId xmlns:a16="http://schemas.microsoft.com/office/drawing/2014/main" id="{31BCE6A3-EBD0-E68D-3C5E-E9214471A87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080125" y="3192389"/>
            <a:ext cx="612772" cy="612770"/>
          </a:xfrm>
          <a:prstGeom prst="rect">
            <a:avLst/>
          </a:prstGeom>
        </p:spPr>
      </p:pic>
      <p:grpSp>
        <p:nvGrpSpPr>
          <p:cNvPr id="3" name="Group 2">
            <a:extLst>
              <a:ext uri="{FF2B5EF4-FFF2-40B4-BE49-F238E27FC236}">
                <a16:creationId xmlns:a16="http://schemas.microsoft.com/office/drawing/2014/main" id="{02599703-C596-A7F1-0031-51738FB4D527}"/>
              </a:ext>
            </a:extLst>
          </p:cNvPr>
          <p:cNvGrpSpPr/>
          <p:nvPr/>
        </p:nvGrpSpPr>
        <p:grpSpPr>
          <a:xfrm>
            <a:off x="9670256" y="0"/>
            <a:ext cx="2062163" cy="316704"/>
            <a:chOff x="9670256" y="0"/>
            <a:chExt cx="2062163" cy="316704"/>
          </a:xfrm>
        </p:grpSpPr>
        <p:sp>
          <p:nvSpPr>
            <p:cNvPr id="4" name="Rectangle: Top Corners Rounded 3">
              <a:extLst>
                <a:ext uri="{FF2B5EF4-FFF2-40B4-BE49-F238E27FC236}">
                  <a16:creationId xmlns:a16="http://schemas.microsoft.com/office/drawing/2014/main" id="{9D9D0477-C1AF-E660-A5E3-9A6678BCBBDE}"/>
                </a:ext>
              </a:extLst>
            </p:cNvPr>
            <p:cNvSpPr/>
            <p:nvPr/>
          </p:nvSpPr>
          <p:spPr>
            <a:xfrm flipV="1">
              <a:off x="9670256" y="0"/>
              <a:ext cx="2062163" cy="316704"/>
            </a:xfrm>
            <a:prstGeom prst="round2Same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nvGrpSpPr>
            <p:cNvPr id="5" name="Group 4">
              <a:extLst>
                <a:ext uri="{FF2B5EF4-FFF2-40B4-BE49-F238E27FC236}">
                  <a16:creationId xmlns:a16="http://schemas.microsoft.com/office/drawing/2014/main" id="{452ABA51-8360-C614-93AD-5C219E572580}"/>
                </a:ext>
              </a:extLst>
            </p:cNvPr>
            <p:cNvGrpSpPr/>
            <p:nvPr/>
          </p:nvGrpSpPr>
          <p:grpSpPr>
            <a:xfrm>
              <a:off x="9786397" y="53236"/>
              <a:ext cx="1829881" cy="210233"/>
              <a:chOff x="9784214" y="53236"/>
              <a:chExt cx="1829881" cy="210233"/>
            </a:xfrm>
          </p:grpSpPr>
          <p:sp>
            <p:nvSpPr>
              <p:cNvPr id="6" name="Rectangle 5">
                <a:extLst>
                  <a:ext uri="{FF2B5EF4-FFF2-40B4-BE49-F238E27FC236}">
                    <a16:creationId xmlns:a16="http://schemas.microsoft.com/office/drawing/2014/main" id="{7D71A59A-EDB1-8ABF-0BCF-A63C9CF57812}"/>
                  </a:ext>
                </a:extLst>
              </p:cNvPr>
              <p:cNvSpPr/>
              <p:nvPr/>
            </p:nvSpPr>
            <p:spPr>
              <a:xfrm>
                <a:off x="10084792" y="81407"/>
                <a:ext cx="1529303" cy="153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spcBef>
                    <a:spcPts val="600"/>
                  </a:spcBef>
                </a:pPr>
                <a:r>
                  <a:rPr lang="en-US" sz="1000" err="1">
                    <a:solidFill>
                      <a:schemeClr val="tx1"/>
                    </a:solidFill>
                    <a:latin typeface="Arial" panose="020B0604020202020204" pitchFamily="34" charset="0"/>
                    <a:cs typeface="Arial" panose="020B0604020202020204" pitchFamily="34" charset="0"/>
                    <a:sym typeface="Arial" panose="020B0604020202020204" pitchFamily="34" charset="0"/>
                  </a:rPr>
                  <a:t>Storylining</a:t>
                </a:r>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 &amp; Slide Training</a:t>
                </a:r>
              </a:p>
            </p:txBody>
          </p:sp>
          <p:sp>
            <p:nvSpPr>
              <p:cNvPr id="7" name="Oval 6">
                <a:extLst>
                  <a:ext uri="{FF2B5EF4-FFF2-40B4-BE49-F238E27FC236}">
                    <a16:creationId xmlns:a16="http://schemas.microsoft.com/office/drawing/2014/main" id="{86E6BE26-6437-B09D-B3BA-44F999832C3F}"/>
                  </a:ext>
                </a:extLst>
              </p:cNvPr>
              <p:cNvSpPr/>
              <p:nvPr/>
            </p:nvSpPr>
            <p:spPr>
              <a:xfrm>
                <a:off x="9784214" y="53236"/>
                <a:ext cx="210233" cy="2102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b="1">
                    <a:solidFill>
                      <a:schemeClr val="bg1"/>
                    </a:solidFill>
                    <a:latin typeface="Arial" panose="020B0604020202020204" pitchFamily="34" charset="0"/>
                    <a:cs typeface="Arial" panose="020B0604020202020204" pitchFamily="34" charset="0"/>
                    <a:sym typeface="Arial" panose="020B0604020202020204" pitchFamily="34" charset="0"/>
                  </a:rPr>
                  <a:t>03</a:t>
                </a:r>
              </a:p>
            </p:txBody>
          </p:sp>
        </p:grpSp>
      </p:grpSp>
    </p:spTree>
    <p:extLst>
      <p:ext uri="{BB962C8B-B14F-4D97-AF65-F5344CB8AC3E}">
        <p14:creationId xmlns:p14="http://schemas.microsoft.com/office/powerpoint/2010/main" val="1652200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4A9C8-73EC-A230-ED24-042C95471A04}"/>
              </a:ext>
            </a:extLst>
          </p:cNvPr>
          <p:cNvSpPr>
            <a:spLocks noGrp="1"/>
          </p:cNvSpPr>
          <p:nvPr>
            <p:ph type="title"/>
          </p:nvPr>
        </p:nvSpPr>
        <p:spPr/>
        <p:txBody>
          <a:bodyPr/>
          <a:lstStyle/>
          <a:p>
            <a:r>
              <a:rPr lang="en-US"/>
              <a:t>Table of Contents</a:t>
            </a:r>
          </a:p>
        </p:txBody>
      </p:sp>
      <p:sp>
        <p:nvSpPr>
          <p:cNvPr id="3" name="Text Placeholder 2">
            <a:extLst>
              <a:ext uri="{FF2B5EF4-FFF2-40B4-BE49-F238E27FC236}">
                <a16:creationId xmlns:a16="http://schemas.microsoft.com/office/drawing/2014/main" id="{5A7116AB-345B-3943-4A56-D19657669989}"/>
              </a:ext>
            </a:extLst>
          </p:cNvPr>
          <p:cNvSpPr>
            <a:spLocks noGrp="1"/>
          </p:cNvSpPr>
          <p:nvPr>
            <p:ph type="body" sz="quarter" idx="12"/>
          </p:nvPr>
        </p:nvSpPr>
        <p:spPr/>
        <p:txBody>
          <a:bodyPr/>
          <a:lstStyle/>
          <a:p>
            <a:r>
              <a:rPr lang="en-US"/>
              <a:t>Brand Guidelines</a:t>
            </a:r>
          </a:p>
        </p:txBody>
      </p:sp>
      <p:sp>
        <p:nvSpPr>
          <p:cNvPr id="4" name="Text Placeholder 3">
            <a:extLst>
              <a:ext uri="{FF2B5EF4-FFF2-40B4-BE49-F238E27FC236}">
                <a16:creationId xmlns:a16="http://schemas.microsoft.com/office/drawing/2014/main" id="{6F70D67F-70E7-3B66-D261-8D3ED8117E94}"/>
              </a:ext>
            </a:extLst>
          </p:cNvPr>
          <p:cNvSpPr>
            <a:spLocks noGrp="1"/>
          </p:cNvSpPr>
          <p:nvPr>
            <p:ph type="body" sz="quarter" idx="17"/>
          </p:nvPr>
        </p:nvSpPr>
        <p:spPr/>
        <p:txBody>
          <a:bodyPr/>
          <a:lstStyle/>
          <a:p>
            <a:r>
              <a:rPr lang="en-US"/>
              <a:t>Power Point Best Practices</a:t>
            </a:r>
          </a:p>
        </p:txBody>
      </p:sp>
      <p:sp>
        <p:nvSpPr>
          <p:cNvPr id="5" name="Text Placeholder 4">
            <a:extLst>
              <a:ext uri="{FF2B5EF4-FFF2-40B4-BE49-F238E27FC236}">
                <a16:creationId xmlns:a16="http://schemas.microsoft.com/office/drawing/2014/main" id="{133727C4-B670-E3F8-4CAA-F80FE5C0BED3}"/>
              </a:ext>
            </a:extLst>
          </p:cNvPr>
          <p:cNvSpPr>
            <a:spLocks noGrp="1"/>
          </p:cNvSpPr>
          <p:nvPr>
            <p:ph type="body" sz="quarter" idx="18"/>
          </p:nvPr>
        </p:nvSpPr>
        <p:spPr/>
        <p:txBody>
          <a:bodyPr/>
          <a:lstStyle/>
          <a:p>
            <a:r>
              <a:rPr lang="en-US" err="1"/>
              <a:t>Storylining</a:t>
            </a:r>
            <a:r>
              <a:rPr lang="en-US"/>
              <a:t> &amp; Slide Training</a:t>
            </a:r>
          </a:p>
        </p:txBody>
      </p:sp>
      <p:sp>
        <p:nvSpPr>
          <p:cNvPr id="7" name="Text Placeholder 6">
            <a:extLst>
              <a:ext uri="{FF2B5EF4-FFF2-40B4-BE49-F238E27FC236}">
                <a16:creationId xmlns:a16="http://schemas.microsoft.com/office/drawing/2014/main" id="{8D3BA896-E4F8-DACF-7DEF-85256460FC11}"/>
              </a:ext>
            </a:extLst>
          </p:cNvPr>
          <p:cNvSpPr>
            <a:spLocks noGrp="1"/>
          </p:cNvSpPr>
          <p:nvPr>
            <p:ph type="body" sz="quarter" idx="13"/>
          </p:nvPr>
        </p:nvSpPr>
        <p:spPr/>
        <p:txBody>
          <a:bodyPr/>
          <a:lstStyle/>
          <a:p>
            <a:endParaRPr lang="en-US"/>
          </a:p>
        </p:txBody>
      </p:sp>
      <p:sp>
        <p:nvSpPr>
          <p:cNvPr id="9" name="Text Placeholder 8">
            <a:extLst>
              <a:ext uri="{FF2B5EF4-FFF2-40B4-BE49-F238E27FC236}">
                <a16:creationId xmlns:a16="http://schemas.microsoft.com/office/drawing/2014/main" id="{3CDF736E-9B0F-CFBA-C872-29A4F065183C}"/>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6DAEF71D-D5DC-9CBA-0BF4-ABFA58972855}"/>
              </a:ext>
            </a:extLst>
          </p:cNvPr>
          <p:cNvSpPr>
            <a:spLocks noGrp="1"/>
          </p:cNvSpPr>
          <p:nvPr>
            <p:ph type="body" sz="quarter" idx="22"/>
          </p:nvPr>
        </p:nvSpPr>
        <p:spPr/>
        <p:txBody>
          <a:bodyPr/>
          <a:lstStyle/>
          <a:p>
            <a:endParaRPr lang="en-US"/>
          </a:p>
        </p:txBody>
      </p:sp>
    </p:spTree>
    <p:extLst>
      <p:ext uri="{BB962C8B-B14F-4D97-AF65-F5344CB8AC3E}">
        <p14:creationId xmlns:p14="http://schemas.microsoft.com/office/powerpoint/2010/main" val="15391358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0802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70D26D-116D-E21D-3198-EA8CD89309E1}"/>
            </a:ext>
          </a:extLst>
        </p:cNvPr>
        <p:cNvGrpSpPr/>
        <p:nvPr/>
      </p:nvGrpSpPr>
      <p:grpSpPr>
        <a:xfrm>
          <a:off x="0" y="0"/>
          <a:ext cx="0" cy="0"/>
          <a:chOff x="0" y="0"/>
          <a:chExt cx="0" cy="0"/>
        </a:xfrm>
      </p:grpSpPr>
      <p:sp>
        <p:nvSpPr>
          <p:cNvPr id="6" name="Zaoblený obdélník 5">
            <a:extLst>
              <a:ext uri="{FF2B5EF4-FFF2-40B4-BE49-F238E27FC236}">
                <a16:creationId xmlns:a16="http://schemas.microsoft.com/office/drawing/2014/main" id="{67809F03-7BD3-CF96-84FA-ADC3BEBBA68A}"/>
              </a:ext>
            </a:extLst>
          </p:cNvPr>
          <p:cNvSpPr/>
          <p:nvPr/>
        </p:nvSpPr>
        <p:spPr>
          <a:xfrm>
            <a:off x="4265613" y="1371601"/>
            <a:ext cx="7467599" cy="4267200"/>
          </a:xfrm>
          <a:prstGeom prst="roundRect">
            <a:avLst>
              <a:gd name="adj" fmla="val 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00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2" name="Title 1">
            <a:extLst>
              <a:ext uri="{FF2B5EF4-FFF2-40B4-BE49-F238E27FC236}">
                <a16:creationId xmlns:a16="http://schemas.microsoft.com/office/drawing/2014/main" id="{2A2B2DC1-9BDE-7BD7-1CE8-B5D3432FA654}"/>
              </a:ext>
            </a:extLst>
          </p:cNvPr>
          <p:cNvSpPr>
            <a:spLocks noGrp="1"/>
          </p:cNvSpPr>
          <p:nvPr>
            <p:ph type="title"/>
          </p:nvPr>
        </p:nvSpPr>
        <p:spPr>
          <a:xfrm>
            <a:off x="455613" y="474377"/>
            <a:ext cx="11277600" cy="457200"/>
          </a:xfrm>
        </p:spPr>
        <p:txBody>
          <a:bodyPr vert="horz"/>
          <a:lstStyle/>
          <a:p>
            <a:r>
              <a:rPr lang="en-US"/>
              <a:t>Font</a:t>
            </a:r>
          </a:p>
        </p:txBody>
      </p:sp>
      <p:sp>
        <p:nvSpPr>
          <p:cNvPr id="12" name="Rectangle 11">
            <a:extLst>
              <a:ext uri="{FF2B5EF4-FFF2-40B4-BE49-F238E27FC236}">
                <a16:creationId xmlns:a16="http://schemas.microsoft.com/office/drawing/2014/main" id="{459AB7AF-1C81-09F0-C8A5-D6383A6B1671}"/>
              </a:ext>
            </a:extLst>
          </p:cNvPr>
          <p:cNvSpPr/>
          <p:nvPr/>
        </p:nvSpPr>
        <p:spPr>
          <a:xfrm>
            <a:off x="455613" y="1387765"/>
            <a:ext cx="3463244" cy="19960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spcBef>
                <a:spcPts val="600"/>
              </a:spcBef>
            </a:pPr>
            <a:r>
              <a:rPr lang="en-US" sz="2000">
                <a:solidFill>
                  <a:schemeClr val="tx1"/>
                </a:solidFill>
                <a:latin typeface="Arial" panose="020B0604020202020204" pitchFamily="34" charset="0"/>
                <a:cs typeface="Arial" panose="020B0604020202020204" pitchFamily="34" charset="0"/>
                <a:sym typeface="Arial" panose="020B0604020202020204" pitchFamily="34" charset="0"/>
              </a:rPr>
              <a:t>Arial is a commonly used font and is available on every computer with PowerPoint. </a:t>
            </a:r>
          </a:p>
          <a:p>
            <a:endParaRPr lang="en-US">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8" name="TextBox 2">
            <a:extLst>
              <a:ext uri="{FF2B5EF4-FFF2-40B4-BE49-F238E27FC236}">
                <a16:creationId xmlns:a16="http://schemas.microsoft.com/office/drawing/2014/main" id="{59D186F6-1112-BA83-34F4-F9CBFEBEE9DF}"/>
              </a:ext>
            </a:extLst>
          </p:cNvPr>
          <p:cNvSpPr txBox="1"/>
          <p:nvPr/>
        </p:nvSpPr>
        <p:spPr>
          <a:xfrm>
            <a:off x="4757188" y="1866678"/>
            <a:ext cx="6484448" cy="3293209"/>
          </a:xfrm>
          <a:prstGeom prst="rect">
            <a:avLst/>
          </a:prstGeom>
          <a:noFill/>
        </p:spPr>
        <p:txBody>
          <a:bodyPr wrap="square" lIns="0" tIns="0" rIns="0" bIns="0" rtlCol="0">
            <a:spAutoFit/>
          </a:bodyPr>
          <a:lstStyle/>
          <a:p>
            <a:pPr defTabSz="456758" fontAlgn="base">
              <a:spcBef>
                <a:spcPts val="600"/>
              </a:spcBef>
              <a:spcAft>
                <a:spcPts val="600"/>
              </a:spcAft>
            </a:pPr>
            <a:r>
              <a:rPr lang="en-US" sz="2000">
                <a:latin typeface="Arial" panose="020B0604020202020204" pitchFamily="34" charset="0"/>
                <a:cs typeface="Arial" panose="020B0604020202020204" pitchFamily="34" charset="0"/>
                <a:sym typeface="Arial" panose="020B0604020202020204" pitchFamily="34" charset="0"/>
              </a:rPr>
              <a:t>Arial </a:t>
            </a:r>
            <a:r>
              <a:rPr lang="en-US" sz="2000">
                <a:latin typeface="Arial" panose="020B0604020202020204" pitchFamily="34" charset="0"/>
                <a:ea typeface="Georgia Bold" charset="0"/>
                <a:cs typeface="Arial" panose="020B0604020202020204" pitchFamily="34" charset="0"/>
                <a:sym typeface="Arial" panose="020B0604020202020204" pitchFamily="34" charset="0"/>
              </a:rPr>
              <a:t>Regular</a:t>
            </a:r>
          </a:p>
          <a:p>
            <a:pPr defTabSz="456758" fontAlgn="base">
              <a:spcBef>
                <a:spcPts val="1800"/>
              </a:spcBef>
            </a:pPr>
            <a:r>
              <a:rPr lang="en-US" sz="3600">
                <a:latin typeface="Arial" panose="020B0604020202020204" pitchFamily="34" charset="0"/>
                <a:ea typeface="Georgia Bold" charset="0"/>
                <a:cs typeface="Arial" panose="020B0604020202020204" pitchFamily="34" charset="0"/>
                <a:sym typeface="Arial" panose="020B0604020202020204" pitchFamily="34" charset="0"/>
              </a:rPr>
              <a:t>ABCDEFGHIJKLMNOPQRSTUVWXYZ</a:t>
            </a:r>
          </a:p>
          <a:p>
            <a:pPr defTabSz="456758" fontAlgn="base">
              <a:spcBef>
                <a:spcPts val="1800"/>
              </a:spcBef>
            </a:pPr>
            <a:r>
              <a:rPr lang="en-US" sz="3600" err="1">
                <a:latin typeface="Arial" panose="020B0604020202020204" pitchFamily="34" charset="0"/>
                <a:ea typeface="Georgia Bold" charset="0"/>
                <a:cs typeface="Arial" panose="020B0604020202020204" pitchFamily="34" charset="0"/>
                <a:sym typeface="Arial" panose="020B0604020202020204" pitchFamily="34" charset="0"/>
              </a:rPr>
              <a:t>abcdefghijklmnopqrstuvwxyz</a:t>
            </a:r>
            <a:endParaRPr lang="en-US" sz="3600">
              <a:latin typeface="Arial" panose="020B0604020202020204" pitchFamily="34" charset="0"/>
              <a:ea typeface="Georgia Bold" charset="0"/>
              <a:cs typeface="Arial" panose="020B0604020202020204" pitchFamily="34" charset="0"/>
              <a:sym typeface="Arial" panose="020B0604020202020204" pitchFamily="34" charset="0"/>
            </a:endParaRPr>
          </a:p>
          <a:p>
            <a:pPr defTabSz="456758" fontAlgn="base">
              <a:spcBef>
                <a:spcPts val="1800"/>
              </a:spcBef>
            </a:pPr>
            <a:r>
              <a:rPr lang="en-US" sz="3600">
                <a:latin typeface="Arial" panose="020B0604020202020204" pitchFamily="34" charset="0"/>
                <a:ea typeface="Georgia Bold" charset="0"/>
                <a:cs typeface="Arial" panose="020B0604020202020204" pitchFamily="34" charset="0"/>
                <a:sym typeface="Arial" panose="020B0604020202020204" pitchFamily="34" charset="0"/>
              </a:rPr>
              <a:t>1234567890</a:t>
            </a:r>
          </a:p>
        </p:txBody>
      </p:sp>
      <p:grpSp>
        <p:nvGrpSpPr>
          <p:cNvPr id="3" name="Group 2">
            <a:extLst>
              <a:ext uri="{FF2B5EF4-FFF2-40B4-BE49-F238E27FC236}">
                <a16:creationId xmlns:a16="http://schemas.microsoft.com/office/drawing/2014/main" id="{9E219D36-EEC7-3331-7686-6B4D8BF78777}"/>
              </a:ext>
            </a:extLst>
          </p:cNvPr>
          <p:cNvGrpSpPr/>
          <p:nvPr/>
        </p:nvGrpSpPr>
        <p:grpSpPr>
          <a:xfrm>
            <a:off x="9255918" y="0"/>
            <a:ext cx="2476501" cy="316704"/>
            <a:chOff x="9255918" y="0"/>
            <a:chExt cx="2476501" cy="316704"/>
          </a:xfrm>
        </p:grpSpPr>
        <p:sp>
          <p:nvSpPr>
            <p:cNvPr id="5" name="Rectangle: Top Corners Rounded 4">
              <a:extLst>
                <a:ext uri="{FF2B5EF4-FFF2-40B4-BE49-F238E27FC236}">
                  <a16:creationId xmlns:a16="http://schemas.microsoft.com/office/drawing/2014/main" id="{C8DB9A6E-B71F-8DF3-8B85-570CC45ADF21}"/>
                </a:ext>
              </a:extLst>
            </p:cNvPr>
            <p:cNvSpPr/>
            <p:nvPr/>
          </p:nvSpPr>
          <p:spPr>
            <a:xfrm flipV="1">
              <a:off x="9255918" y="0"/>
              <a:ext cx="2476501" cy="316704"/>
            </a:xfrm>
            <a:prstGeom prst="round2Same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9" name="Rectangle 8">
              <a:extLst>
                <a:ext uri="{FF2B5EF4-FFF2-40B4-BE49-F238E27FC236}">
                  <a16:creationId xmlns:a16="http://schemas.microsoft.com/office/drawing/2014/main" id="{06DEC223-DE22-AD37-827F-A419CB713A20}"/>
                </a:ext>
              </a:extLst>
            </p:cNvPr>
            <p:cNvSpPr/>
            <p:nvPr/>
          </p:nvSpPr>
          <p:spPr>
            <a:xfrm>
              <a:off x="9696904" y="81407"/>
              <a:ext cx="1917191" cy="153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spcBef>
                  <a:spcPts val="600"/>
                </a:spcBef>
              </a:pPr>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Brand Guidelines &amp; PPT template</a:t>
              </a:r>
            </a:p>
          </p:txBody>
        </p:sp>
        <p:sp>
          <p:nvSpPr>
            <p:cNvPr id="11" name="Oval 10">
              <a:extLst>
                <a:ext uri="{FF2B5EF4-FFF2-40B4-BE49-F238E27FC236}">
                  <a16:creationId xmlns:a16="http://schemas.microsoft.com/office/drawing/2014/main" id="{0B3E2E99-61CF-7A99-09EF-DB989FC3BB27}"/>
                </a:ext>
              </a:extLst>
            </p:cNvPr>
            <p:cNvSpPr/>
            <p:nvPr/>
          </p:nvSpPr>
          <p:spPr>
            <a:xfrm>
              <a:off x="9374242" y="53236"/>
              <a:ext cx="210233" cy="2102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b="1">
                  <a:solidFill>
                    <a:schemeClr val="bg1"/>
                  </a:solidFill>
                  <a:latin typeface="Arial" panose="020B0604020202020204" pitchFamily="34" charset="0"/>
                  <a:cs typeface="Arial" panose="020B0604020202020204" pitchFamily="34" charset="0"/>
                  <a:sym typeface="Arial" panose="020B0604020202020204" pitchFamily="34" charset="0"/>
                </a:rPr>
                <a:t>01</a:t>
              </a:r>
            </a:p>
          </p:txBody>
        </p:sp>
      </p:grpSp>
    </p:spTree>
    <p:extLst>
      <p:ext uri="{BB962C8B-B14F-4D97-AF65-F5344CB8AC3E}">
        <p14:creationId xmlns:p14="http://schemas.microsoft.com/office/powerpoint/2010/main" val="3441193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613" y="474663"/>
            <a:ext cx="11277600" cy="457200"/>
          </a:xfrm>
        </p:spPr>
        <p:txBody>
          <a:bodyPr vert="horz"/>
          <a:lstStyle/>
          <a:p>
            <a:r>
              <a:rPr lang="en-US"/>
              <a:t>Text Styles</a:t>
            </a:r>
          </a:p>
        </p:txBody>
      </p:sp>
      <p:sp>
        <p:nvSpPr>
          <p:cNvPr id="14" name="Zaoblený obdélník 13">
            <a:extLst>
              <a:ext uri="{FF2B5EF4-FFF2-40B4-BE49-F238E27FC236}">
                <a16:creationId xmlns:a16="http://schemas.microsoft.com/office/drawing/2014/main" id="{1435D7FB-CF80-402A-302F-9E8386BDC569}"/>
              </a:ext>
            </a:extLst>
          </p:cNvPr>
          <p:cNvSpPr/>
          <p:nvPr/>
        </p:nvSpPr>
        <p:spPr>
          <a:xfrm>
            <a:off x="6132513" y="1371601"/>
            <a:ext cx="5600700" cy="4267200"/>
          </a:xfrm>
          <a:prstGeom prst="roundRect">
            <a:avLst>
              <a:gd name="adj" fmla="val 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9" name="Zaoblený obdélník 13">
            <a:extLst>
              <a:ext uri="{FF2B5EF4-FFF2-40B4-BE49-F238E27FC236}">
                <a16:creationId xmlns:a16="http://schemas.microsoft.com/office/drawing/2014/main" id="{917B2BA9-0CD5-6BFB-7C69-A1696D72C62C}"/>
              </a:ext>
            </a:extLst>
          </p:cNvPr>
          <p:cNvSpPr/>
          <p:nvPr/>
        </p:nvSpPr>
        <p:spPr>
          <a:xfrm>
            <a:off x="455613" y="1371601"/>
            <a:ext cx="5600700" cy="4267200"/>
          </a:xfrm>
          <a:prstGeom prst="roundRect">
            <a:avLst>
              <a:gd name="adj" fmla="val 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Arial" panose="020B0604020202020204" pitchFamily="34" charset="0"/>
              <a:cs typeface="Arial" panose="020B0604020202020204" pitchFamily="34" charset="0"/>
              <a:sym typeface="Arial" panose="020B0604020202020204" pitchFamily="34" charset="0"/>
            </a:endParaRPr>
          </a:p>
        </p:txBody>
      </p:sp>
      <p:graphicFrame>
        <p:nvGraphicFramePr>
          <p:cNvPr id="11" name="Table 10">
            <a:extLst>
              <a:ext uri="{FF2B5EF4-FFF2-40B4-BE49-F238E27FC236}">
                <a16:creationId xmlns:a16="http://schemas.microsoft.com/office/drawing/2014/main" id="{A07C3CA1-D03B-094A-ACE8-76ECA9C02416}"/>
              </a:ext>
            </a:extLst>
          </p:cNvPr>
          <p:cNvGraphicFramePr>
            <a:graphicFrameLocks noGrp="1"/>
          </p:cNvGraphicFramePr>
          <p:nvPr>
            <p:extLst>
              <p:ext uri="{D42A27DB-BD31-4B8C-83A1-F6EECF244321}">
                <p14:modId xmlns:p14="http://schemas.microsoft.com/office/powerpoint/2010/main" val="1926031478"/>
              </p:ext>
            </p:extLst>
          </p:nvPr>
        </p:nvGraphicFramePr>
        <p:xfrm>
          <a:off x="591147" y="1536703"/>
          <a:ext cx="5329633" cy="3936996"/>
        </p:xfrm>
        <a:graphic>
          <a:graphicData uri="http://schemas.openxmlformats.org/drawingml/2006/table">
            <a:tbl>
              <a:tblPr firstRow="1" bandRow="1">
                <a:tableStyleId>{5C22544A-7EE6-4342-B048-85BDC9FD1C3A}</a:tableStyleId>
              </a:tblPr>
              <a:tblGrid>
                <a:gridCol w="2317232">
                  <a:extLst>
                    <a:ext uri="{9D8B030D-6E8A-4147-A177-3AD203B41FA5}">
                      <a16:colId xmlns:a16="http://schemas.microsoft.com/office/drawing/2014/main" val="20000"/>
                    </a:ext>
                  </a:extLst>
                </a:gridCol>
                <a:gridCol w="3012401">
                  <a:extLst>
                    <a:ext uri="{9D8B030D-6E8A-4147-A177-3AD203B41FA5}">
                      <a16:colId xmlns:a16="http://schemas.microsoft.com/office/drawing/2014/main" val="20001"/>
                    </a:ext>
                  </a:extLst>
                </a:gridCol>
              </a:tblGrid>
              <a:tr h="437444">
                <a:tc>
                  <a:txBody>
                    <a:bodyPr/>
                    <a:lstStyle/>
                    <a:p>
                      <a:pPr rtl="0"/>
                      <a:r>
                        <a:rPr lang="en-US" sz="2800" b="1" i="0">
                          <a:solidFill>
                            <a:schemeClr val="tx1"/>
                          </a:solidFill>
                          <a:latin typeface="Arial" panose="020B0604020202020204" pitchFamily="34" charset="0"/>
                          <a:ea typeface="Georgia Bold" charset="0"/>
                          <a:cs typeface="Arial" panose="020B0604020202020204" pitchFamily="34" charset="0"/>
                          <a:sym typeface="Arial" panose="020B0604020202020204" pitchFamily="34" charset="0"/>
                        </a:rPr>
                        <a:t>Cover Title</a:t>
                      </a:r>
                    </a:p>
                  </a:txBody>
                  <a:tcPr marT="0" marB="0" anchor="ctr">
                    <a:lnL w="12700" cmpd="sng">
                      <a:noFill/>
                    </a:lnL>
                    <a:lnR w="12700" cmpd="sng">
                      <a:noFill/>
                    </a:lnR>
                    <a:lnT w="12700" cmpd="sng">
                      <a:noFill/>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r>
                        <a:rPr lang="en-US" sz="1000" b="1">
                          <a:solidFill>
                            <a:schemeClr val="tx1"/>
                          </a:solidFill>
                          <a:latin typeface="Arial" panose="020B0604020202020204" pitchFamily="34" charset="0"/>
                          <a:cs typeface="Arial" panose="020B0604020202020204" pitchFamily="34" charset="0"/>
                          <a:sym typeface="Arial" panose="020B0604020202020204" pitchFamily="34" charset="0"/>
                        </a:rPr>
                        <a:t>Arial Bold, 48pts, Dark</a:t>
                      </a:r>
                      <a:r>
                        <a:rPr lang="en-US" sz="1000" b="1" baseline="0">
                          <a:solidFill>
                            <a:schemeClr val="tx1"/>
                          </a:solidFill>
                          <a:latin typeface="Arial" panose="020B0604020202020204" pitchFamily="34" charset="0"/>
                          <a:cs typeface="Arial" panose="020B0604020202020204" pitchFamily="34" charset="0"/>
                          <a:sym typeface="Arial" panose="020B0604020202020204" pitchFamily="34" charset="0"/>
                        </a:rPr>
                        <a:t> Blue or White</a:t>
                      </a:r>
                      <a:endParaRPr lang="en-US" sz="1000" b="1">
                        <a:solidFill>
                          <a:schemeClr val="tx1"/>
                        </a:solidFill>
                        <a:latin typeface="Arial" panose="020B0604020202020204" pitchFamily="34" charset="0"/>
                        <a:cs typeface="Arial" panose="020B0604020202020204" pitchFamily="34" charset="0"/>
                        <a:sym typeface="Arial" panose="020B0604020202020204" pitchFamily="34" charset="0"/>
                      </a:endParaRPr>
                    </a:p>
                  </a:txBody>
                  <a:tcPr marR="0" marT="0" marB="0" anchor="ctr">
                    <a:lnL w="12700" cmpd="sng">
                      <a:noFill/>
                    </a:lnL>
                    <a:lnR w="12700" cap="flat" cmpd="sng" algn="ctr">
                      <a:noFill/>
                      <a:prstDash val="solid"/>
                      <a:round/>
                      <a:headEnd type="none" w="med" len="med"/>
                      <a:tailEnd type="none" w="med" len="med"/>
                    </a:lnR>
                    <a:lnT w="12700" cmpd="sng">
                      <a:noFill/>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37444">
                <a:tc>
                  <a:txBody>
                    <a:bodyPr/>
                    <a:lstStyle/>
                    <a:p>
                      <a:pPr rtl="0"/>
                      <a:r>
                        <a:rPr lang="en-US" sz="1100" b="1" i="0">
                          <a:solidFill>
                            <a:srgbClr val="3185A9"/>
                          </a:solidFill>
                          <a:latin typeface="Arial" panose="020B0604020202020204" pitchFamily="34" charset="0"/>
                          <a:ea typeface="Georgia Bold" charset="0"/>
                          <a:cs typeface="Arial" panose="020B0604020202020204" pitchFamily="34" charset="0"/>
                          <a:sym typeface="Arial" panose="020B0604020202020204" pitchFamily="34" charset="0"/>
                        </a:rPr>
                        <a:t>Cover Subtitle</a:t>
                      </a:r>
                    </a:p>
                  </a:txBody>
                  <a:tcPr marT="0" marB="0" anchor="ctr">
                    <a:lnL w="12700" cmpd="sng">
                      <a:noFill/>
                    </a:lnL>
                    <a:lnR w="12700" cmpd="sng">
                      <a:noFill/>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Arial, 14 pts, White or Dark Blue</a:t>
                      </a:r>
                    </a:p>
                  </a:txBody>
                  <a:tcPr marR="0" marT="0" marB="0" anchor="ctr">
                    <a:lnL w="12700" cmpd="sng">
                      <a:noFill/>
                    </a:lnL>
                    <a:lnR w="12700" cap="flat" cmpd="sng" algn="ctr">
                      <a:noFill/>
                      <a:prstDash val="solid"/>
                      <a:round/>
                      <a:headEnd type="none" w="med" len="med"/>
                      <a:tailEnd type="none" w="med" len="med"/>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37444">
                <a:tc>
                  <a:txBody>
                    <a:bodyPr/>
                    <a:lstStyle/>
                    <a:p>
                      <a:pPr rtl="0"/>
                      <a:r>
                        <a:rPr lang="en-US" sz="2800" b="1" i="0">
                          <a:solidFill>
                            <a:schemeClr val="tx1"/>
                          </a:solidFill>
                          <a:latin typeface="Arial" panose="020B0604020202020204" pitchFamily="34" charset="0"/>
                          <a:ea typeface="Georgia Bold" charset="0"/>
                          <a:cs typeface="Arial" panose="020B0604020202020204" pitchFamily="34" charset="0"/>
                          <a:sym typeface="Arial" panose="020B0604020202020204" pitchFamily="34" charset="0"/>
                        </a:rPr>
                        <a:t>Divider</a:t>
                      </a:r>
                    </a:p>
                  </a:txBody>
                  <a:tcPr marT="0" marB="0" anchor="ctr">
                    <a:lnL w="12700" cmpd="sng">
                      <a:noFill/>
                    </a:lnL>
                    <a:lnR w="12700" cmpd="sng">
                      <a:noFill/>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r>
                        <a:rPr lang="en-US" sz="1000" b="1">
                          <a:solidFill>
                            <a:schemeClr val="tx1"/>
                          </a:solidFill>
                          <a:latin typeface="Arial" panose="020B0604020202020204" pitchFamily="34" charset="0"/>
                          <a:cs typeface="Arial" panose="020B0604020202020204" pitchFamily="34" charset="0"/>
                          <a:sym typeface="Arial" panose="020B0604020202020204" pitchFamily="34" charset="0"/>
                        </a:rPr>
                        <a:t>Arial Bold, 60 pts, White</a:t>
                      </a:r>
                    </a:p>
                  </a:txBody>
                  <a:tcPr marR="0" marT="0" marB="0" anchor="ctr">
                    <a:lnL w="12700" cmpd="sng">
                      <a:noFill/>
                    </a:lnL>
                    <a:lnR w="12700" cap="flat" cmpd="sng" algn="ctr">
                      <a:noFill/>
                      <a:prstDash val="solid"/>
                      <a:round/>
                      <a:headEnd type="none" w="med" len="med"/>
                      <a:tailEnd type="none" w="med" len="med"/>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37444">
                <a:tc>
                  <a:txBody>
                    <a:bodyPr/>
                    <a:lstStyle/>
                    <a:p>
                      <a:pPr rtl="0"/>
                      <a:r>
                        <a:rPr lang="en-US" sz="2800" b="1" i="0">
                          <a:solidFill>
                            <a:schemeClr val="tx1"/>
                          </a:solidFill>
                          <a:latin typeface="Arial" panose="020B0604020202020204" pitchFamily="34" charset="0"/>
                          <a:ea typeface="Georgia Bold" charset="0"/>
                          <a:cs typeface="Arial" panose="020B0604020202020204" pitchFamily="34" charset="0"/>
                          <a:sym typeface="Arial" panose="020B0604020202020204" pitchFamily="34" charset="0"/>
                        </a:rPr>
                        <a:t>Statement</a:t>
                      </a:r>
                    </a:p>
                  </a:txBody>
                  <a:tcPr marT="0" marB="0" anchor="ctr">
                    <a:lnL w="12700" cmpd="sng">
                      <a:noFill/>
                    </a:lnL>
                    <a:lnR w="12700" cmpd="sng">
                      <a:noFill/>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r>
                        <a:rPr lang="en-US" sz="1000" b="1">
                          <a:solidFill>
                            <a:schemeClr val="tx1"/>
                          </a:solidFill>
                          <a:latin typeface="Arial" panose="020B0604020202020204" pitchFamily="34" charset="0"/>
                          <a:cs typeface="Arial" panose="020B0604020202020204" pitchFamily="34" charset="0"/>
                          <a:sym typeface="Arial" panose="020B0604020202020204" pitchFamily="34" charset="0"/>
                        </a:rPr>
                        <a:t>Arial Bold</a:t>
                      </a:r>
                      <a:r>
                        <a:rPr lang="en-US" sz="1000" b="1" baseline="0">
                          <a:solidFill>
                            <a:schemeClr val="tx1"/>
                          </a:solidFill>
                          <a:latin typeface="Arial" panose="020B0604020202020204" pitchFamily="34" charset="0"/>
                          <a:cs typeface="Arial" panose="020B0604020202020204" pitchFamily="34" charset="0"/>
                          <a:sym typeface="Arial" panose="020B0604020202020204" pitchFamily="34" charset="0"/>
                        </a:rPr>
                        <a:t>, </a:t>
                      </a:r>
                      <a:r>
                        <a:rPr lang="en-US" sz="1000" b="1">
                          <a:solidFill>
                            <a:schemeClr val="tx1"/>
                          </a:solidFill>
                          <a:latin typeface="Arial" panose="020B0604020202020204" pitchFamily="34" charset="0"/>
                          <a:cs typeface="Arial" panose="020B0604020202020204" pitchFamily="34" charset="0"/>
                          <a:sym typeface="Arial" panose="020B0604020202020204" pitchFamily="34" charset="0"/>
                        </a:rPr>
                        <a:t>Maximum 54 pts, White</a:t>
                      </a:r>
                    </a:p>
                  </a:txBody>
                  <a:tcPr marR="0" marT="0" marB="0" anchor="ctr">
                    <a:lnL w="12700" cmpd="sng">
                      <a:noFill/>
                    </a:lnL>
                    <a:lnR w="12700" cap="flat" cmpd="sng" algn="ctr">
                      <a:noFill/>
                      <a:prstDash val="solid"/>
                      <a:round/>
                      <a:headEnd type="none" w="med" len="med"/>
                      <a:tailEnd type="none" w="med" len="med"/>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37444">
                <a:tc>
                  <a:txBody>
                    <a:bodyPr/>
                    <a:lstStyle/>
                    <a:p>
                      <a:pPr rtl="0"/>
                      <a:r>
                        <a:rPr lang="en-US" sz="2800" b="1" i="0">
                          <a:solidFill>
                            <a:schemeClr val="tx1"/>
                          </a:solidFill>
                          <a:latin typeface="Arial" panose="020B0604020202020204" pitchFamily="34" charset="0"/>
                          <a:ea typeface="Georgia Bold" charset="0"/>
                          <a:cs typeface="Arial" panose="020B0604020202020204" pitchFamily="34" charset="0"/>
                          <a:sym typeface="Arial" panose="020B0604020202020204" pitchFamily="34" charset="0"/>
                        </a:rPr>
                        <a:t>Page Title</a:t>
                      </a:r>
                    </a:p>
                  </a:txBody>
                  <a:tcPr marT="0" marB="0" anchor="ctr">
                    <a:lnL w="12700" cmpd="sng">
                      <a:noFill/>
                    </a:lnL>
                    <a:lnR w="12700" cmpd="sng">
                      <a:noFill/>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r>
                        <a:rPr lang="en-US" sz="1000" b="1">
                          <a:solidFill>
                            <a:schemeClr val="tx1"/>
                          </a:solidFill>
                          <a:latin typeface="Arial" panose="020B0604020202020204" pitchFamily="34" charset="0"/>
                          <a:cs typeface="Arial" panose="020B0604020202020204" pitchFamily="34" charset="0"/>
                          <a:sym typeface="Arial" panose="020B0604020202020204" pitchFamily="34" charset="0"/>
                        </a:rPr>
                        <a:t>Arial Bold, 28</a:t>
                      </a:r>
                      <a:r>
                        <a:rPr lang="en-US" sz="1000" b="1" baseline="0">
                          <a:solidFill>
                            <a:schemeClr val="tx1"/>
                          </a:solidFill>
                          <a:latin typeface="Arial" panose="020B0604020202020204" pitchFamily="34" charset="0"/>
                          <a:cs typeface="Arial" panose="020B0604020202020204" pitchFamily="34" charset="0"/>
                          <a:sym typeface="Arial" panose="020B0604020202020204" pitchFamily="34" charset="0"/>
                        </a:rPr>
                        <a:t> pts, Dark Blue</a:t>
                      </a:r>
                      <a:endParaRPr lang="en-US" sz="1000" b="1">
                        <a:solidFill>
                          <a:schemeClr val="tx1"/>
                        </a:solidFill>
                        <a:latin typeface="Arial" panose="020B0604020202020204" pitchFamily="34" charset="0"/>
                        <a:cs typeface="Arial" panose="020B0604020202020204" pitchFamily="34" charset="0"/>
                        <a:sym typeface="Arial" panose="020B0604020202020204" pitchFamily="34" charset="0"/>
                      </a:endParaRPr>
                    </a:p>
                  </a:txBody>
                  <a:tcPr marR="0" marT="0" marB="0" anchor="ctr">
                    <a:lnL w="12700" cmpd="sng">
                      <a:noFill/>
                    </a:lnL>
                    <a:lnR w="12700" cap="flat" cmpd="sng" algn="ctr">
                      <a:noFill/>
                      <a:prstDash val="solid"/>
                      <a:round/>
                      <a:headEnd type="none" w="med" len="med"/>
                      <a:tailEnd type="none" w="med" len="med"/>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37444">
                <a:tc>
                  <a:txBody>
                    <a:bodyPr/>
                    <a:lstStyle/>
                    <a:p>
                      <a:pPr rtl="0"/>
                      <a:r>
                        <a:rPr lang="en-US" b="1" i="0">
                          <a:solidFill>
                            <a:schemeClr val="tx1"/>
                          </a:solidFill>
                          <a:latin typeface="Arial" panose="020B0604020202020204" pitchFamily="34" charset="0"/>
                          <a:ea typeface="Arial" charset="0"/>
                          <a:cs typeface="Arial" panose="020B0604020202020204" pitchFamily="34" charset="0"/>
                          <a:sym typeface="Arial" panose="020B0604020202020204" pitchFamily="34" charset="0"/>
                        </a:rPr>
                        <a:t>Header</a:t>
                      </a:r>
                    </a:p>
                  </a:txBody>
                  <a:tcPr marT="0" marB="0" anchor="ctr">
                    <a:lnL w="12700" cmpd="sng">
                      <a:noFill/>
                    </a:lnL>
                    <a:lnR w="12700" cmpd="sng">
                      <a:noFill/>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r>
                        <a:rPr lang="en-US" sz="1000" b="1">
                          <a:solidFill>
                            <a:schemeClr val="tx1"/>
                          </a:solidFill>
                          <a:latin typeface="Arial" panose="020B0604020202020204" pitchFamily="34" charset="0"/>
                          <a:cs typeface="Arial" panose="020B0604020202020204" pitchFamily="34" charset="0"/>
                          <a:sym typeface="Arial" panose="020B0604020202020204" pitchFamily="34" charset="0"/>
                        </a:rPr>
                        <a:t>Arial Bold, 20 pts, Teal</a:t>
                      </a:r>
                    </a:p>
                  </a:txBody>
                  <a:tcPr marR="0" marT="0" marB="0" anchor="ctr">
                    <a:lnL w="12700" cmpd="sng">
                      <a:noFill/>
                    </a:lnL>
                    <a:lnR w="12700" cap="flat" cmpd="sng" algn="ctr">
                      <a:noFill/>
                      <a:prstDash val="solid"/>
                      <a:round/>
                      <a:headEnd type="none" w="med" len="med"/>
                      <a:tailEnd type="none" w="med" len="med"/>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37444">
                <a:tc>
                  <a:txBody>
                    <a:bodyPr/>
                    <a:lstStyle/>
                    <a:p>
                      <a:pPr rtl="0"/>
                      <a:r>
                        <a:rPr lang="en-US" sz="1400" b="1">
                          <a:solidFill>
                            <a:srgbClr val="3185A9"/>
                          </a:solidFill>
                          <a:latin typeface="Arial" panose="020B0604020202020204" pitchFamily="34" charset="0"/>
                          <a:cs typeface="Arial" panose="020B0604020202020204" pitchFamily="34" charset="0"/>
                          <a:sym typeface="Arial" panose="020B0604020202020204" pitchFamily="34" charset="0"/>
                        </a:rPr>
                        <a:t>SUBHEADER</a:t>
                      </a:r>
                    </a:p>
                  </a:txBody>
                  <a:tcPr marT="0" marB="0" anchor="ctr">
                    <a:lnL w="12700" cmpd="sng">
                      <a:noFill/>
                    </a:lnL>
                    <a:lnR w="12700" cmpd="sng">
                      <a:noFill/>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Arial, 14 pts, black, All Caps</a:t>
                      </a:r>
                    </a:p>
                  </a:txBody>
                  <a:tcPr marR="0" marT="0" marB="0" anchor="ctr">
                    <a:lnL w="12700" cmpd="sng">
                      <a:noFill/>
                    </a:lnL>
                    <a:lnR w="12700" cap="flat" cmpd="sng" algn="ctr">
                      <a:noFill/>
                      <a:prstDash val="solid"/>
                      <a:round/>
                      <a:headEnd type="none" w="med" len="med"/>
                      <a:tailEnd type="none" w="med" len="med"/>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437444">
                <a:tc>
                  <a:txBody>
                    <a:bodyPr/>
                    <a:lstStyle/>
                    <a:p>
                      <a:pPr rtl="0"/>
                      <a:r>
                        <a:rPr lang="en-US" b="1" i="0">
                          <a:solidFill>
                            <a:schemeClr val="tx1"/>
                          </a:solidFill>
                          <a:latin typeface="Arial" panose="020B0604020202020204" pitchFamily="34" charset="0"/>
                          <a:ea typeface="Arial" charset="0"/>
                          <a:cs typeface="Arial" panose="020B0604020202020204" pitchFamily="34" charset="0"/>
                          <a:sym typeface="Arial" panose="020B0604020202020204" pitchFamily="34" charset="0"/>
                        </a:rPr>
                        <a:t>Body Text</a:t>
                      </a:r>
                    </a:p>
                  </a:txBody>
                  <a:tcPr marT="0" marB="0" anchor="ctr">
                    <a:lnL w="12700" cmpd="sng">
                      <a:noFill/>
                    </a:lnL>
                    <a:lnR w="12700" cmpd="sng">
                      <a:noFill/>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Arial, 20 pts, Grey</a:t>
                      </a:r>
                    </a:p>
                  </a:txBody>
                  <a:tcPr marR="0" marT="0" marB="0" anchor="ctr">
                    <a:lnL w="12700" cmpd="sng">
                      <a:noFill/>
                    </a:lnL>
                    <a:lnR w="12700" cap="flat" cmpd="sng" algn="ctr">
                      <a:noFill/>
                      <a:prstDash val="solid"/>
                      <a:round/>
                      <a:headEnd type="none" w="med" len="med"/>
                      <a:tailEnd type="none" w="med" len="med"/>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437444">
                <a:tc>
                  <a:txBody>
                    <a:bodyPr/>
                    <a:lstStyle/>
                    <a:p>
                      <a:pPr rtl="0"/>
                      <a:r>
                        <a:rPr lang="en-US" b="1" i="0">
                          <a:solidFill>
                            <a:schemeClr val="tx1"/>
                          </a:solidFill>
                          <a:latin typeface="Arial" panose="020B0604020202020204" pitchFamily="34" charset="0"/>
                          <a:ea typeface="Arial" charset="0"/>
                          <a:cs typeface="Arial" panose="020B0604020202020204" pitchFamily="34" charset="0"/>
                          <a:sym typeface="Arial" panose="020B0604020202020204" pitchFamily="34" charset="0"/>
                        </a:rPr>
                        <a:t>Table / Chart Title</a:t>
                      </a:r>
                    </a:p>
                  </a:txBody>
                  <a:tcPr marT="0" marB="0" anchor="ctr">
                    <a:lnL w="12700" cmpd="sng">
                      <a:noFill/>
                    </a:lnL>
                    <a:lnR w="12700" cmpd="sng">
                      <a:noFill/>
                    </a:lnR>
                    <a:lnT w="28575" cap="flat" cmpd="sng" algn="ctr">
                      <a:solidFill>
                        <a:srgbClr val="EFFD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r>
                        <a:rPr lang="en-US" sz="1000" b="1">
                          <a:solidFill>
                            <a:schemeClr val="tx1"/>
                          </a:solidFill>
                          <a:latin typeface="Arial" panose="020B0604020202020204" pitchFamily="34" charset="0"/>
                          <a:cs typeface="Arial" panose="020B0604020202020204" pitchFamily="34" charset="0"/>
                          <a:sym typeface="Arial" panose="020B0604020202020204" pitchFamily="34" charset="0"/>
                        </a:rPr>
                        <a:t>Arial Bold, 20 pts, Teal</a:t>
                      </a:r>
                    </a:p>
                  </a:txBody>
                  <a:tcPr marR="0" marT="0" marB="0" anchor="ctr">
                    <a:lnL w="12700" cmpd="sng">
                      <a:noFill/>
                    </a:lnL>
                    <a:lnR w="12700" cap="flat" cmpd="sng" algn="ctr">
                      <a:noFill/>
                      <a:prstDash val="solid"/>
                      <a:round/>
                      <a:headEnd type="none" w="med" len="med"/>
                      <a:tailEnd type="none" w="med" len="med"/>
                    </a:lnR>
                    <a:lnT w="28575" cap="flat" cmpd="sng" algn="ctr">
                      <a:solidFill>
                        <a:srgbClr val="EFFD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bl>
          </a:graphicData>
        </a:graphic>
      </p:graphicFrame>
      <p:graphicFrame>
        <p:nvGraphicFramePr>
          <p:cNvPr id="12" name="Table 11">
            <a:extLst>
              <a:ext uri="{FF2B5EF4-FFF2-40B4-BE49-F238E27FC236}">
                <a16:creationId xmlns:a16="http://schemas.microsoft.com/office/drawing/2014/main" id="{3ED4B76C-61C1-6556-5AEA-30DB81CDE128}"/>
              </a:ext>
            </a:extLst>
          </p:cNvPr>
          <p:cNvGraphicFramePr>
            <a:graphicFrameLocks noGrp="1"/>
          </p:cNvGraphicFramePr>
          <p:nvPr>
            <p:extLst>
              <p:ext uri="{D42A27DB-BD31-4B8C-83A1-F6EECF244321}">
                <p14:modId xmlns:p14="http://schemas.microsoft.com/office/powerpoint/2010/main" val="3750513038"/>
              </p:ext>
            </p:extLst>
          </p:nvPr>
        </p:nvGraphicFramePr>
        <p:xfrm>
          <a:off x="6268047" y="1536703"/>
          <a:ext cx="5329633" cy="3936996"/>
        </p:xfrm>
        <a:graphic>
          <a:graphicData uri="http://schemas.openxmlformats.org/drawingml/2006/table">
            <a:tbl>
              <a:tblPr firstRow="1" bandRow="1">
                <a:tableStyleId>{5C22544A-7EE6-4342-B048-85BDC9FD1C3A}</a:tableStyleId>
              </a:tblPr>
              <a:tblGrid>
                <a:gridCol w="2319733">
                  <a:extLst>
                    <a:ext uri="{9D8B030D-6E8A-4147-A177-3AD203B41FA5}">
                      <a16:colId xmlns:a16="http://schemas.microsoft.com/office/drawing/2014/main" val="20002"/>
                    </a:ext>
                  </a:extLst>
                </a:gridCol>
                <a:gridCol w="3009900">
                  <a:extLst>
                    <a:ext uri="{9D8B030D-6E8A-4147-A177-3AD203B41FA5}">
                      <a16:colId xmlns:a16="http://schemas.microsoft.com/office/drawing/2014/main" val="20003"/>
                    </a:ext>
                  </a:extLst>
                </a:gridCol>
              </a:tblGrid>
              <a:tr h="437444">
                <a:tc>
                  <a:txBody>
                    <a:bodyPr/>
                    <a:lstStyle/>
                    <a:p>
                      <a:pPr rtl="0"/>
                      <a:r>
                        <a:rPr lang="en-US" b="0" i="0">
                          <a:solidFill>
                            <a:schemeClr val="tx1"/>
                          </a:solidFill>
                          <a:latin typeface="Arial" panose="020B0604020202020204" pitchFamily="34" charset="0"/>
                          <a:ea typeface="Arial" charset="0"/>
                          <a:cs typeface="Arial" panose="020B0604020202020204" pitchFamily="34" charset="0"/>
                          <a:sym typeface="Arial" panose="020B0604020202020204" pitchFamily="34" charset="0"/>
                        </a:rPr>
                        <a:t>Table Text</a:t>
                      </a:r>
                    </a:p>
                  </a:txBody>
                  <a:tcPr marT="0" marB="0" anchor="ctr">
                    <a:lnL w="12700" cap="flat" cmpd="sng" algn="ctr">
                      <a:noFill/>
                      <a:prstDash val="solid"/>
                      <a:round/>
                      <a:headEnd type="none" w="med" len="med"/>
                      <a:tailEnd type="none" w="med" len="med"/>
                    </a:lnL>
                    <a:lnR w="12700" cmpd="sng">
                      <a:noFill/>
                    </a:lnR>
                    <a:lnT w="12700" cmpd="sng">
                      <a:noFill/>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Arial, Minimum 12 pts, Grey</a:t>
                      </a:r>
                    </a:p>
                  </a:txBody>
                  <a:tcPr marR="0" marT="0" marB="0" anchor="ctr">
                    <a:lnL w="12700" cmpd="sng">
                      <a:noFill/>
                    </a:lnL>
                    <a:lnR w="12700" cmpd="sng">
                      <a:noFill/>
                    </a:lnR>
                    <a:lnT w="12700" cmpd="sng">
                      <a:noFill/>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37444">
                <a:tc>
                  <a:txBody>
                    <a:bodyPr/>
                    <a:lstStyle/>
                    <a:p>
                      <a:pPr rtl="0"/>
                      <a:r>
                        <a:rPr lang="en-US" sz="1200" b="0" i="0">
                          <a:solidFill>
                            <a:schemeClr val="tx1"/>
                          </a:solidFill>
                          <a:latin typeface="Arial" panose="020B0604020202020204" pitchFamily="34" charset="0"/>
                          <a:ea typeface="Arial" charset="0"/>
                          <a:cs typeface="Arial" panose="020B0604020202020204" pitchFamily="34" charset="0"/>
                          <a:sym typeface="Arial" panose="020B0604020202020204" pitchFamily="34" charset="0"/>
                        </a:rPr>
                        <a:t>Chart Axis Labels</a:t>
                      </a:r>
                    </a:p>
                  </a:txBody>
                  <a:tcPr marT="0" marB="0" anchor="ctr">
                    <a:lnL w="12700" cap="flat" cmpd="sng" algn="ctr">
                      <a:noFill/>
                      <a:prstDash val="solid"/>
                      <a:round/>
                      <a:headEnd type="none" w="med" len="med"/>
                      <a:tailEnd type="none" w="med" len="med"/>
                    </a:lnL>
                    <a:lnR w="12700" cmpd="sng">
                      <a:noFill/>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Arial</a:t>
                      </a:r>
                      <a:r>
                        <a:rPr lang="en-US" sz="1000" b="0">
                          <a:solidFill>
                            <a:schemeClr val="tx1"/>
                          </a:solidFill>
                          <a:latin typeface="Arial" panose="020B0604020202020204" pitchFamily="34" charset="0"/>
                          <a:cs typeface="Arial" panose="020B0604020202020204" pitchFamily="34" charset="0"/>
                          <a:sym typeface="Arial" panose="020B0604020202020204" pitchFamily="34" charset="0"/>
                        </a:rPr>
                        <a:t>,12 pts, Grey</a:t>
                      </a:r>
                    </a:p>
                  </a:txBody>
                  <a:tcPr marR="0" marT="0" marB="0" anchor="ctr">
                    <a:lnL w="12700" cmpd="sng">
                      <a:noFill/>
                    </a:lnL>
                    <a:lnR w="12700" cmpd="sng">
                      <a:noFill/>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37444">
                <a:tc>
                  <a:txBody>
                    <a:bodyPr/>
                    <a:lstStyle/>
                    <a:p>
                      <a:pPr rtl="0"/>
                      <a:r>
                        <a:rPr lang="en-US" b="1" i="0">
                          <a:solidFill>
                            <a:schemeClr val="tx1"/>
                          </a:solidFill>
                          <a:latin typeface="Arial" panose="020B0604020202020204" pitchFamily="34" charset="0"/>
                          <a:ea typeface="Arial" charset="0"/>
                          <a:cs typeface="Arial" panose="020B0604020202020204" pitchFamily="34" charset="0"/>
                          <a:sym typeface="Arial" panose="020B0604020202020204" pitchFamily="34" charset="0"/>
                        </a:rPr>
                        <a:t>Chart Data Labels</a:t>
                      </a:r>
                    </a:p>
                  </a:txBody>
                  <a:tcPr marT="0" marB="0" anchor="ctr">
                    <a:lnL w="12700" cap="flat" cmpd="sng" algn="ctr">
                      <a:noFill/>
                      <a:prstDash val="solid"/>
                      <a:round/>
                      <a:headEnd type="none" w="med" len="med"/>
                      <a:tailEnd type="none" w="med" len="med"/>
                    </a:lnL>
                    <a:lnR w="12700" cmpd="sng">
                      <a:noFill/>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r>
                        <a:rPr lang="en-US" sz="1000" b="1">
                          <a:solidFill>
                            <a:schemeClr val="tx1"/>
                          </a:solidFill>
                          <a:latin typeface="Arial" panose="020B0604020202020204" pitchFamily="34" charset="0"/>
                          <a:cs typeface="Arial" panose="020B0604020202020204" pitchFamily="34" charset="0"/>
                          <a:sym typeface="Arial" panose="020B0604020202020204" pitchFamily="34" charset="0"/>
                        </a:rPr>
                        <a:t>Arial Bold, 20 pts, White, Black, or Grey</a:t>
                      </a:r>
                    </a:p>
                  </a:txBody>
                  <a:tcPr marR="0" marT="0" marB="0" anchor="ctr">
                    <a:lnL w="12700" cmpd="sng">
                      <a:noFill/>
                    </a:lnL>
                    <a:lnR w="12700" cmpd="sng">
                      <a:noFill/>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37444">
                <a:tc>
                  <a:txBody>
                    <a:bodyPr/>
                    <a:lstStyle/>
                    <a:p>
                      <a:pPr rtl="0"/>
                      <a:r>
                        <a:rPr lang="en-US" sz="1200">
                          <a:solidFill>
                            <a:schemeClr val="tx1"/>
                          </a:solidFill>
                          <a:latin typeface="Arial" panose="020B0604020202020204" pitchFamily="34" charset="0"/>
                          <a:cs typeface="Arial" panose="020B0604020202020204" pitchFamily="34" charset="0"/>
                          <a:sym typeface="Arial" panose="020B0604020202020204" pitchFamily="34" charset="0"/>
                        </a:rPr>
                        <a:t>Chart Legend</a:t>
                      </a:r>
                    </a:p>
                  </a:txBody>
                  <a:tcPr marT="0" marB="0" anchor="ctr">
                    <a:lnL w="12700" cap="flat" cmpd="sng" algn="ctr">
                      <a:noFill/>
                      <a:prstDash val="solid"/>
                      <a:round/>
                      <a:headEnd type="none" w="med" len="med"/>
                      <a:tailEnd type="none" w="med" len="med"/>
                    </a:lnL>
                    <a:lnR w="12700" cmpd="sng">
                      <a:noFill/>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Arial</a:t>
                      </a:r>
                      <a:r>
                        <a:rPr lang="en-US" sz="1000" b="0">
                          <a:solidFill>
                            <a:schemeClr val="tx1"/>
                          </a:solidFill>
                          <a:latin typeface="Arial" panose="020B0604020202020204" pitchFamily="34" charset="0"/>
                          <a:cs typeface="Arial" panose="020B0604020202020204" pitchFamily="34" charset="0"/>
                          <a:sym typeface="Arial" panose="020B0604020202020204" pitchFamily="34" charset="0"/>
                        </a:rPr>
                        <a:t>,12 pts, Grey</a:t>
                      </a:r>
                    </a:p>
                  </a:txBody>
                  <a:tcPr marR="0" marT="0" marB="0" anchor="ctr">
                    <a:lnL w="12700" cmpd="sng">
                      <a:noFill/>
                    </a:lnL>
                    <a:lnR w="12700" cmpd="sng">
                      <a:noFill/>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37444">
                <a:tc>
                  <a:txBody>
                    <a:bodyPr/>
                    <a:lstStyle/>
                    <a:p>
                      <a:pPr rtl="0"/>
                      <a:r>
                        <a:rPr lang="en-US" sz="2800" b="1" i="0">
                          <a:solidFill>
                            <a:schemeClr val="tx1"/>
                          </a:solidFill>
                          <a:latin typeface="Arial" panose="020B0604020202020204" pitchFamily="34" charset="0"/>
                          <a:ea typeface="Georgia Bold" charset="0"/>
                          <a:cs typeface="Arial" panose="020B0604020202020204" pitchFamily="34" charset="0"/>
                          <a:sym typeface="Arial" panose="020B0604020202020204" pitchFamily="34" charset="0"/>
                        </a:rPr>
                        <a:t>Large Quote</a:t>
                      </a:r>
                    </a:p>
                  </a:txBody>
                  <a:tcPr marT="0" marB="0" anchor="ctr">
                    <a:lnL w="12700" cap="flat" cmpd="sng" algn="ctr">
                      <a:noFill/>
                      <a:prstDash val="solid"/>
                      <a:round/>
                      <a:headEnd type="none" w="med" len="med"/>
                      <a:tailEnd type="none" w="med" len="med"/>
                    </a:lnL>
                    <a:lnR w="12700" cmpd="sng">
                      <a:noFill/>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a:solidFill>
                            <a:schemeClr val="tx1"/>
                          </a:solidFill>
                          <a:latin typeface="Arial" panose="020B0604020202020204" pitchFamily="34" charset="0"/>
                          <a:cs typeface="Arial" panose="020B0604020202020204" pitchFamily="34" charset="0"/>
                          <a:sym typeface="Arial" panose="020B0604020202020204" pitchFamily="34" charset="0"/>
                        </a:rPr>
                        <a:t>Arial Bold</a:t>
                      </a:r>
                      <a:r>
                        <a:rPr lang="en-US" sz="1000" b="1" baseline="0">
                          <a:solidFill>
                            <a:schemeClr val="tx1"/>
                          </a:solidFill>
                          <a:latin typeface="Arial" panose="020B0604020202020204" pitchFamily="34" charset="0"/>
                          <a:cs typeface="Arial" panose="020B0604020202020204" pitchFamily="34" charset="0"/>
                          <a:sym typeface="Arial" panose="020B0604020202020204" pitchFamily="34" charset="0"/>
                        </a:rPr>
                        <a:t>, </a:t>
                      </a:r>
                      <a:r>
                        <a:rPr lang="en-US" sz="1000" b="1">
                          <a:solidFill>
                            <a:schemeClr val="tx1"/>
                          </a:solidFill>
                          <a:latin typeface="Arial" panose="020B0604020202020204" pitchFamily="34" charset="0"/>
                          <a:cs typeface="Arial" panose="020B0604020202020204" pitchFamily="34" charset="0"/>
                          <a:sym typeface="Arial" panose="020B0604020202020204" pitchFamily="34" charset="0"/>
                        </a:rPr>
                        <a:t>Maximum 54 pts, White or Dark Blue</a:t>
                      </a:r>
                    </a:p>
                  </a:txBody>
                  <a:tcPr marR="0" marT="0" marB="0" anchor="ctr">
                    <a:lnL w="12700" cmpd="sng">
                      <a:noFill/>
                    </a:lnL>
                    <a:lnR w="12700" cmpd="sng">
                      <a:noFill/>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37444">
                <a:tc>
                  <a:txBody>
                    <a:bodyPr/>
                    <a:lstStyle/>
                    <a:p>
                      <a:pPr rtl="0"/>
                      <a:r>
                        <a:rPr lang="en-US" sz="1800" b="1" i="0">
                          <a:solidFill>
                            <a:schemeClr val="tx1"/>
                          </a:solidFill>
                          <a:latin typeface="Arial" panose="020B0604020202020204" pitchFamily="34" charset="0"/>
                          <a:ea typeface="Georgia Bold" charset="0"/>
                          <a:cs typeface="Arial" panose="020B0604020202020204" pitchFamily="34" charset="0"/>
                          <a:sym typeface="Arial" panose="020B0604020202020204" pitchFamily="34" charset="0"/>
                        </a:rPr>
                        <a:t>Call-out</a:t>
                      </a:r>
                      <a:r>
                        <a:rPr lang="en-US" sz="1800" b="1" i="0" baseline="0">
                          <a:solidFill>
                            <a:schemeClr val="tx1"/>
                          </a:solidFill>
                          <a:latin typeface="Arial" panose="020B0604020202020204" pitchFamily="34" charset="0"/>
                          <a:ea typeface="Georgia Bold" charset="0"/>
                          <a:cs typeface="Arial" panose="020B0604020202020204" pitchFamily="34" charset="0"/>
                          <a:sym typeface="Arial" panose="020B0604020202020204" pitchFamily="34" charset="0"/>
                        </a:rPr>
                        <a:t> Numbers</a:t>
                      </a:r>
                      <a:endParaRPr lang="en-US" sz="1800" b="1" i="0">
                        <a:solidFill>
                          <a:schemeClr val="tx1"/>
                        </a:solidFill>
                        <a:latin typeface="Arial" panose="020B0604020202020204" pitchFamily="34" charset="0"/>
                        <a:ea typeface="Georgia Bold" charset="0"/>
                        <a:cs typeface="Arial" panose="020B0604020202020204" pitchFamily="34" charset="0"/>
                        <a:sym typeface="Arial" panose="020B0604020202020204" pitchFamily="34" charset="0"/>
                      </a:endParaRPr>
                    </a:p>
                  </a:txBody>
                  <a:tcPr marT="0" marB="0" anchor="ctr">
                    <a:lnL w="12700" cap="flat" cmpd="sng" algn="ctr">
                      <a:noFill/>
                      <a:prstDash val="solid"/>
                      <a:round/>
                      <a:headEnd type="none" w="med" len="med"/>
                      <a:tailEnd type="none" w="med" len="med"/>
                    </a:lnL>
                    <a:lnR w="12700" cmpd="sng">
                      <a:noFill/>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a:solidFill>
                            <a:schemeClr val="tx1"/>
                          </a:solidFill>
                          <a:latin typeface="Arial" panose="020B0604020202020204" pitchFamily="34" charset="0"/>
                          <a:cs typeface="Arial" panose="020B0604020202020204" pitchFamily="34" charset="0"/>
                          <a:sym typeface="Arial" panose="020B0604020202020204" pitchFamily="34" charset="0"/>
                        </a:rPr>
                        <a:t>Arial Bold</a:t>
                      </a:r>
                      <a:r>
                        <a:rPr lang="en-US" sz="1000" b="1" baseline="0">
                          <a:solidFill>
                            <a:schemeClr val="tx1"/>
                          </a:solidFill>
                          <a:latin typeface="Arial" panose="020B0604020202020204" pitchFamily="34" charset="0"/>
                          <a:cs typeface="Arial" panose="020B0604020202020204" pitchFamily="34" charset="0"/>
                          <a:sym typeface="Arial" panose="020B0604020202020204" pitchFamily="34" charset="0"/>
                        </a:rPr>
                        <a:t>, </a:t>
                      </a:r>
                      <a:r>
                        <a:rPr lang="en-US" sz="1000" b="1">
                          <a:solidFill>
                            <a:schemeClr val="tx1"/>
                          </a:solidFill>
                          <a:latin typeface="Arial" panose="020B0604020202020204" pitchFamily="34" charset="0"/>
                          <a:cs typeface="Arial" panose="020B0604020202020204" pitchFamily="34" charset="0"/>
                          <a:sym typeface="Arial" panose="020B0604020202020204" pitchFamily="34" charset="0"/>
                        </a:rPr>
                        <a:t>Maximum 54 pts, White</a:t>
                      </a:r>
                      <a:r>
                        <a:rPr lang="en-US" sz="1000" b="1" baseline="0">
                          <a:solidFill>
                            <a:schemeClr val="tx1"/>
                          </a:solidFill>
                          <a:latin typeface="Arial" panose="020B0604020202020204" pitchFamily="34" charset="0"/>
                          <a:cs typeface="Arial" panose="020B0604020202020204" pitchFamily="34" charset="0"/>
                          <a:sym typeface="Arial" panose="020B0604020202020204" pitchFamily="34" charset="0"/>
                        </a:rPr>
                        <a:t> or Dark Blue</a:t>
                      </a:r>
                      <a:endParaRPr lang="en-US" sz="1000" b="1">
                        <a:solidFill>
                          <a:schemeClr val="tx1"/>
                        </a:solidFill>
                        <a:latin typeface="Arial" panose="020B0604020202020204" pitchFamily="34" charset="0"/>
                        <a:cs typeface="Arial" panose="020B0604020202020204" pitchFamily="34" charset="0"/>
                        <a:sym typeface="Arial" panose="020B0604020202020204" pitchFamily="34" charset="0"/>
                      </a:endParaRPr>
                    </a:p>
                  </a:txBody>
                  <a:tcPr marR="0" marT="0" marB="0" anchor="ctr">
                    <a:lnL w="12700" cmpd="sng">
                      <a:noFill/>
                    </a:lnL>
                    <a:lnR w="12700" cmpd="sng">
                      <a:noFill/>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37444">
                <a:tc>
                  <a:txBody>
                    <a:bodyPr/>
                    <a:lstStyle/>
                    <a:p>
                      <a:pPr rtl="0"/>
                      <a:r>
                        <a:rPr lang="en-US" b="1" i="0">
                          <a:solidFill>
                            <a:schemeClr val="tx1"/>
                          </a:solidFill>
                          <a:latin typeface="Arial" panose="020B0604020202020204" pitchFamily="34" charset="0"/>
                          <a:ea typeface="Arial" charset="0"/>
                          <a:cs typeface="Arial" panose="020B0604020202020204" pitchFamily="34" charset="0"/>
                          <a:sym typeface="Arial" panose="020B0604020202020204" pitchFamily="34" charset="0"/>
                        </a:rPr>
                        <a:t>Call-out</a:t>
                      </a:r>
                      <a:r>
                        <a:rPr lang="en-US" b="1" i="0" baseline="0">
                          <a:solidFill>
                            <a:schemeClr val="tx1"/>
                          </a:solidFill>
                          <a:latin typeface="Arial" panose="020B0604020202020204" pitchFamily="34" charset="0"/>
                          <a:ea typeface="Arial" charset="0"/>
                          <a:cs typeface="Arial" panose="020B0604020202020204" pitchFamily="34" charset="0"/>
                          <a:sym typeface="Arial" panose="020B0604020202020204" pitchFamily="34" charset="0"/>
                        </a:rPr>
                        <a:t> Text</a:t>
                      </a:r>
                      <a:endParaRPr lang="en-US" b="1" i="0">
                        <a:solidFill>
                          <a:schemeClr val="tx1"/>
                        </a:solidFill>
                        <a:latin typeface="Arial" panose="020B0604020202020204" pitchFamily="34" charset="0"/>
                        <a:ea typeface="Arial" charset="0"/>
                        <a:cs typeface="Arial" panose="020B0604020202020204" pitchFamily="34" charset="0"/>
                        <a:sym typeface="Arial" panose="020B0604020202020204" pitchFamily="34" charset="0"/>
                      </a:endParaRPr>
                    </a:p>
                  </a:txBody>
                  <a:tcPr marT="0" marB="0" anchor="ctr">
                    <a:lnL w="12700" cap="flat" cmpd="sng" algn="ctr">
                      <a:noFill/>
                      <a:prstDash val="solid"/>
                      <a:round/>
                      <a:headEnd type="none" w="med" len="med"/>
                      <a:tailEnd type="none" w="med" len="med"/>
                    </a:lnL>
                    <a:lnR w="12700" cmpd="sng">
                      <a:noFill/>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a:solidFill>
                            <a:schemeClr val="tx1"/>
                          </a:solidFill>
                          <a:latin typeface="Arial" panose="020B0604020202020204" pitchFamily="34" charset="0"/>
                          <a:cs typeface="Arial" panose="020B0604020202020204" pitchFamily="34" charset="0"/>
                          <a:sym typeface="Arial" panose="020B0604020202020204" pitchFamily="34" charset="0"/>
                        </a:rPr>
                        <a:t>Arial Bold, 20 pts,</a:t>
                      </a:r>
                      <a:r>
                        <a:rPr lang="en-US" sz="1000" b="1" baseline="0">
                          <a:solidFill>
                            <a:schemeClr val="tx1"/>
                          </a:solidFill>
                          <a:latin typeface="Arial" panose="020B0604020202020204" pitchFamily="34" charset="0"/>
                          <a:cs typeface="Arial" panose="020B0604020202020204" pitchFamily="34" charset="0"/>
                          <a:sym typeface="Arial" panose="020B0604020202020204" pitchFamily="34" charset="0"/>
                        </a:rPr>
                        <a:t> Teal</a:t>
                      </a:r>
                      <a:r>
                        <a:rPr lang="en-US" sz="1000" b="1">
                          <a:solidFill>
                            <a:schemeClr val="tx1"/>
                          </a:solidFill>
                          <a:latin typeface="Arial" panose="020B0604020202020204" pitchFamily="34" charset="0"/>
                          <a:cs typeface="Arial" panose="020B0604020202020204" pitchFamily="34" charset="0"/>
                          <a:sym typeface="Arial" panose="020B0604020202020204" pitchFamily="34" charset="0"/>
                        </a:rPr>
                        <a:t> </a:t>
                      </a:r>
                      <a:br>
                        <a:rPr lang="en-US" sz="1000" b="1">
                          <a:solidFill>
                            <a:schemeClr val="tx1"/>
                          </a:solidFill>
                          <a:latin typeface="Arial" panose="020B0604020202020204" pitchFamily="34" charset="0"/>
                          <a:cs typeface="Arial" panose="020B0604020202020204" pitchFamily="34" charset="0"/>
                          <a:sym typeface="Arial" panose="020B0604020202020204" pitchFamily="34" charset="0"/>
                        </a:rPr>
                      </a:br>
                      <a:r>
                        <a:rPr lang="en-US" sz="1000" b="1">
                          <a:solidFill>
                            <a:schemeClr val="tx1"/>
                          </a:solidFill>
                          <a:latin typeface="Arial" panose="020B0604020202020204" pitchFamily="34" charset="0"/>
                          <a:cs typeface="Arial" panose="020B0604020202020204" pitchFamily="34" charset="0"/>
                          <a:sym typeface="Arial" panose="020B0604020202020204" pitchFamily="34" charset="0"/>
                        </a:rPr>
                        <a:t>(White</a:t>
                      </a:r>
                      <a:r>
                        <a:rPr lang="en-US" sz="1000" b="1" baseline="0">
                          <a:solidFill>
                            <a:schemeClr val="tx1"/>
                          </a:solidFill>
                          <a:latin typeface="Arial" panose="020B0604020202020204" pitchFamily="34" charset="0"/>
                          <a:cs typeface="Arial" panose="020B0604020202020204" pitchFamily="34" charset="0"/>
                          <a:sym typeface="Arial" panose="020B0604020202020204" pitchFamily="34" charset="0"/>
                        </a:rPr>
                        <a:t> or Black if over fills)</a:t>
                      </a:r>
                      <a:endParaRPr lang="en-US" sz="1000" b="1">
                        <a:solidFill>
                          <a:schemeClr val="tx1"/>
                        </a:solidFill>
                        <a:latin typeface="Arial" panose="020B0604020202020204" pitchFamily="34" charset="0"/>
                        <a:cs typeface="Arial" panose="020B0604020202020204" pitchFamily="34" charset="0"/>
                        <a:sym typeface="Arial" panose="020B0604020202020204" pitchFamily="34" charset="0"/>
                      </a:endParaRPr>
                    </a:p>
                  </a:txBody>
                  <a:tcPr marR="0" marT="0" marB="0" anchor="ctr">
                    <a:lnL w="12700" cmpd="sng">
                      <a:noFill/>
                    </a:lnL>
                    <a:lnR w="12700" cmpd="sng">
                      <a:noFill/>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437444">
                <a:tc>
                  <a:txBody>
                    <a:bodyPr/>
                    <a:lstStyle/>
                    <a:p>
                      <a:pPr rtl="0"/>
                      <a:r>
                        <a:rPr lang="en-US" sz="1200">
                          <a:solidFill>
                            <a:schemeClr val="tx1"/>
                          </a:solidFill>
                          <a:latin typeface="Arial" panose="020B0604020202020204" pitchFamily="34" charset="0"/>
                          <a:cs typeface="Arial" panose="020B0604020202020204" pitchFamily="34" charset="0"/>
                          <a:sym typeface="Arial" panose="020B0604020202020204" pitchFamily="34" charset="0"/>
                        </a:rPr>
                        <a:t>Footnote</a:t>
                      </a:r>
                    </a:p>
                  </a:txBody>
                  <a:tcPr marT="0" marB="0" anchor="ctr">
                    <a:lnL w="12700" cap="flat" cmpd="sng" algn="ctr">
                      <a:noFill/>
                      <a:prstDash val="solid"/>
                      <a:round/>
                      <a:headEnd type="none" w="med" len="med"/>
                      <a:tailEnd type="none" w="med" len="med"/>
                    </a:lnL>
                    <a:lnR w="12700" cmpd="sng">
                      <a:noFill/>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Arial</a:t>
                      </a:r>
                      <a:r>
                        <a:rPr lang="en-US" sz="1000" b="0">
                          <a:solidFill>
                            <a:schemeClr val="tx1"/>
                          </a:solidFill>
                          <a:latin typeface="Arial" panose="020B0604020202020204" pitchFamily="34" charset="0"/>
                          <a:cs typeface="Arial" panose="020B0604020202020204" pitchFamily="34" charset="0"/>
                          <a:sym typeface="Arial" panose="020B0604020202020204" pitchFamily="34" charset="0"/>
                        </a:rPr>
                        <a:t>, 12 pts, Grey</a:t>
                      </a:r>
                    </a:p>
                  </a:txBody>
                  <a:tcPr marR="0" marT="0" marB="0" anchor="ctr">
                    <a:lnL w="12700" cmpd="sng">
                      <a:noFill/>
                    </a:lnL>
                    <a:lnR w="12700" cmpd="sng">
                      <a:noFill/>
                    </a:lnR>
                    <a:lnT w="28575" cap="flat" cmpd="sng" algn="ctr">
                      <a:solidFill>
                        <a:srgbClr val="EFFDFF"/>
                      </a:solidFill>
                      <a:prstDash val="solid"/>
                      <a:round/>
                      <a:headEnd type="none" w="med" len="med"/>
                      <a:tailEnd type="none" w="med" len="med"/>
                    </a:lnT>
                    <a:lnB w="28575" cap="flat" cmpd="sng" algn="ctr">
                      <a:solidFill>
                        <a:srgbClr val="EFFD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437444">
                <a:tc>
                  <a:txBody>
                    <a:bodyPr/>
                    <a:lstStyle/>
                    <a:p>
                      <a:pPr rtl="0"/>
                      <a:r>
                        <a:rPr lang="en-US" u="sng">
                          <a:solidFill>
                            <a:schemeClr val="tx1"/>
                          </a:solidFill>
                          <a:latin typeface="Arial" panose="020B0604020202020204" pitchFamily="34" charset="0"/>
                          <a:cs typeface="Arial" panose="020B0604020202020204" pitchFamily="34" charset="0"/>
                          <a:sym typeface="Arial" panose="020B0604020202020204" pitchFamily="34" charset="0"/>
                        </a:rPr>
                        <a:t>hyperlink</a:t>
                      </a:r>
                    </a:p>
                  </a:txBody>
                  <a:tcPr marT="0" marB="0" anchor="ctr">
                    <a:lnL w="12700" cap="flat" cmpd="sng" algn="ctr">
                      <a:noFill/>
                      <a:prstDash val="solid"/>
                      <a:round/>
                      <a:headEnd type="none" w="med" len="med"/>
                      <a:tailEnd type="none" w="med" len="med"/>
                    </a:lnL>
                    <a:lnR w="12700" cmpd="sng">
                      <a:noFill/>
                    </a:lnR>
                    <a:lnT w="28575" cap="flat" cmpd="sng" algn="ctr">
                      <a:solidFill>
                        <a:srgbClr val="EFFD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Arial, Underlined, sized in context, </a:t>
                      </a:r>
                      <a:br>
                        <a:rPr lang="en-US" sz="1000">
                          <a:solidFill>
                            <a:schemeClr val="tx1"/>
                          </a:solidFill>
                          <a:latin typeface="Arial" panose="020B0604020202020204" pitchFamily="34" charset="0"/>
                          <a:cs typeface="Arial" panose="020B0604020202020204" pitchFamily="34" charset="0"/>
                          <a:sym typeface="Arial" panose="020B0604020202020204" pitchFamily="34" charset="0"/>
                        </a:rPr>
                      </a:br>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MetLife Blue</a:t>
                      </a:r>
                    </a:p>
                  </a:txBody>
                  <a:tcPr marR="0" marT="0" marB="0" anchor="ctr">
                    <a:lnL w="12700" cmpd="sng">
                      <a:noFill/>
                    </a:lnL>
                    <a:lnR w="12700" cmpd="sng">
                      <a:noFill/>
                    </a:lnR>
                    <a:lnT w="28575" cap="flat" cmpd="sng" algn="ctr">
                      <a:solidFill>
                        <a:srgbClr val="EFFD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bl>
          </a:graphicData>
        </a:graphic>
      </p:graphicFrame>
      <p:grpSp>
        <p:nvGrpSpPr>
          <p:cNvPr id="3" name="Group 2">
            <a:extLst>
              <a:ext uri="{FF2B5EF4-FFF2-40B4-BE49-F238E27FC236}">
                <a16:creationId xmlns:a16="http://schemas.microsoft.com/office/drawing/2014/main" id="{EFB879DD-FAEA-9343-A862-3E1A72C505A6}"/>
              </a:ext>
            </a:extLst>
          </p:cNvPr>
          <p:cNvGrpSpPr/>
          <p:nvPr/>
        </p:nvGrpSpPr>
        <p:grpSpPr>
          <a:xfrm>
            <a:off x="9255918" y="0"/>
            <a:ext cx="2476501" cy="316704"/>
            <a:chOff x="9255918" y="0"/>
            <a:chExt cx="2476501" cy="316704"/>
          </a:xfrm>
        </p:grpSpPr>
        <p:sp>
          <p:nvSpPr>
            <p:cNvPr id="7" name="Rectangle: Top Corners Rounded 6">
              <a:extLst>
                <a:ext uri="{FF2B5EF4-FFF2-40B4-BE49-F238E27FC236}">
                  <a16:creationId xmlns:a16="http://schemas.microsoft.com/office/drawing/2014/main" id="{31EF948D-AE0F-849F-CFEA-04657F2DFA36}"/>
                </a:ext>
              </a:extLst>
            </p:cNvPr>
            <p:cNvSpPr/>
            <p:nvPr/>
          </p:nvSpPr>
          <p:spPr>
            <a:xfrm flipV="1">
              <a:off x="9255918" y="0"/>
              <a:ext cx="2476501" cy="316704"/>
            </a:xfrm>
            <a:prstGeom prst="round2Same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8" name="Rectangle 7">
              <a:extLst>
                <a:ext uri="{FF2B5EF4-FFF2-40B4-BE49-F238E27FC236}">
                  <a16:creationId xmlns:a16="http://schemas.microsoft.com/office/drawing/2014/main" id="{943FE164-BF68-B428-BAAC-F3BCC5D09114}"/>
                </a:ext>
              </a:extLst>
            </p:cNvPr>
            <p:cNvSpPr/>
            <p:nvPr/>
          </p:nvSpPr>
          <p:spPr>
            <a:xfrm>
              <a:off x="9696904" y="81407"/>
              <a:ext cx="1917191" cy="153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spcBef>
                  <a:spcPts val="600"/>
                </a:spcBef>
              </a:pPr>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Brand Guidelines &amp; PPT template</a:t>
              </a:r>
            </a:p>
          </p:txBody>
        </p:sp>
        <p:sp>
          <p:nvSpPr>
            <p:cNvPr id="10" name="Oval 9">
              <a:extLst>
                <a:ext uri="{FF2B5EF4-FFF2-40B4-BE49-F238E27FC236}">
                  <a16:creationId xmlns:a16="http://schemas.microsoft.com/office/drawing/2014/main" id="{C0FC34E1-9EDE-E984-A109-DA53CD6940D5}"/>
                </a:ext>
              </a:extLst>
            </p:cNvPr>
            <p:cNvSpPr/>
            <p:nvPr/>
          </p:nvSpPr>
          <p:spPr>
            <a:xfrm>
              <a:off x="9374242" y="53236"/>
              <a:ext cx="210233" cy="2102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b="1">
                  <a:solidFill>
                    <a:schemeClr val="bg1"/>
                  </a:solidFill>
                  <a:latin typeface="Arial" panose="020B0604020202020204" pitchFamily="34" charset="0"/>
                  <a:cs typeface="Arial" panose="020B0604020202020204" pitchFamily="34" charset="0"/>
                  <a:sym typeface="Arial" panose="020B0604020202020204" pitchFamily="34" charset="0"/>
                </a:rPr>
                <a:t>01</a:t>
              </a:r>
            </a:p>
          </p:txBody>
        </p:sp>
      </p:grpSp>
    </p:spTree>
    <p:extLst>
      <p:ext uri="{BB962C8B-B14F-4D97-AF65-F5344CB8AC3E}">
        <p14:creationId xmlns:p14="http://schemas.microsoft.com/office/powerpoint/2010/main" val="920324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lstStyle/>
          <a:p>
            <a:r>
              <a:rPr lang="en-US"/>
              <a:t>Colors</a:t>
            </a:r>
          </a:p>
        </p:txBody>
      </p:sp>
      <p:sp>
        <p:nvSpPr>
          <p:cNvPr id="10" name="Rectangle 9">
            <a:extLst>
              <a:ext uri="{FF2B5EF4-FFF2-40B4-BE49-F238E27FC236}">
                <a16:creationId xmlns:a16="http://schemas.microsoft.com/office/drawing/2014/main" id="{58FCFA79-B27D-E0CC-665C-8D78AF2A7CD9}"/>
              </a:ext>
            </a:extLst>
          </p:cNvPr>
          <p:cNvSpPr/>
          <p:nvPr/>
        </p:nvSpPr>
        <p:spPr>
          <a:xfrm>
            <a:off x="455613" y="1387765"/>
            <a:ext cx="3463244" cy="21544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spAutoFit/>
          </a:bodyPr>
          <a:lstStyle/>
          <a:p>
            <a:pPr>
              <a:spcBef>
                <a:spcPts val="1200"/>
              </a:spcBef>
            </a:pPr>
            <a:r>
              <a:rPr lang="en-US" sz="2000" b="1">
                <a:solidFill>
                  <a:schemeClr val="tx1"/>
                </a:solidFill>
                <a:latin typeface="Arial" panose="020B0604020202020204" pitchFamily="34" charset="0"/>
                <a:cs typeface="Arial" panose="020B0604020202020204" pitchFamily="34" charset="0"/>
                <a:sym typeface="Arial" panose="020B0604020202020204" pitchFamily="34" charset="0"/>
              </a:rPr>
              <a:t>Brand colors are loaded into the PowerPoint template. </a:t>
            </a:r>
          </a:p>
          <a:p>
            <a:pPr>
              <a:spcBef>
                <a:spcPts val="1200"/>
              </a:spcBef>
            </a:pPr>
            <a:r>
              <a:rPr lang="en-US" sz="2000">
                <a:solidFill>
                  <a:schemeClr val="tx1"/>
                </a:solidFill>
                <a:latin typeface="Arial" panose="020B0604020202020204" pitchFamily="34" charset="0"/>
                <a:cs typeface="Arial" panose="020B0604020202020204" pitchFamily="34" charset="0"/>
                <a:sym typeface="Arial" panose="020B0604020202020204" pitchFamily="34" charset="0"/>
              </a:rPr>
              <a:t>Do not modify or add additional colors.</a:t>
            </a:r>
          </a:p>
          <a:p>
            <a:pPr>
              <a:spcBef>
                <a:spcPts val="1200"/>
              </a:spcBef>
            </a:pPr>
            <a:r>
              <a:rPr lang="en-US" sz="2000">
                <a:solidFill>
                  <a:schemeClr val="tx1"/>
                </a:solidFill>
                <a:latin typeface="Arial" panose="020B0604020202020204" pitchFamily="34" charset="0"/>
                <a:cs typeface="Arial" panose="020B0604020202020204" pitchFamily="34" charset="0"/>
                <a:sym typeface="Arial" panose="020B0604020202020204" pitchFamily="34" charset="0"/>
              </a:rPr>
              <a:t>Avoid using the PowerPoint tints of the brand colors.</a:t>
            </a:r>
          </a:p>
        </p:txBody>
      </p:sp>
      <p:sp>
        <p:nvSpPr>
          <p:cNvPr id="26" name="Zaoblený obdélník 5">
            <a:extLst>
              <a:ext uri="{FF2B5EF4-FFF2-40B4-BE49-F238E27FC236}">
                <a16:creationId xmlns:a16="http://schemas.microsoft.com/office/drawing/2014/main" id="{ED82C4C7-C927-AB55-EDD8-74D5808EDFF8}"/>
              </a:ext>
            </a:extLst>
          </p:cNvPr>
          <p:cNvSpPr/>
          <p:nvPr/>
        </p:nvSpPr>
        <p:spPr>
          <a:xfrm>
            <a:off x="4265613" y="1371601"/>
            <a:ext cx="7467599" cy="4267200"/>
          </a:xfrm>
          <a:prstGeom prst="roundRect">
            <a:avLst>
              <a:gd name="adj" fmla="val 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000">
              <a:solidFill>
                <a:schemeClr val="bg1"/>
              </a:solidFill>
              <a:latin typeface="Arial" panose="020B0604020202020204" pitchFamily="34" charset="0"/>
              <a:cs typeface="Arial" panose="020B0604020202020204" pitchFamily="34" charset="0"/>
              <a:sym typeface="Arial" panose="020B0604020202020204" pitchFamily="34" charset="0"/>
            </a:endParaRPr>
          </a:p>
        </p:txBody>
      </p:sp>
      <p:grpSp>
        <p:nvGrpSpPr>
          <p:cNvPr id="115" name="Group 114">
            <a:extLst>
              <a:ext uri="{FF2B5EF4-FFF2-40B4-BE49-F238E27FC236}">
                <a16:creationId xmlns:a16="http://schemas.microsoft.com/office/drawing/2014/main" id="{24916684-EAB4-28D1-41E6-48F9399EA318}"/>
              </a:ext>
            </a:extLst>
          </p:cNvPr>
          <p:cNvGrpSpPr/>
          <p:nvPr/>
        </p:nvGrpSpPr>
        <p:grpSpPr>
          <a:xfrm>
            <a:off x="4867215" y="1752250"/>
            <a:ext cx="6393183" cy="3505903"/>
            <a:chOff x="4757187" y="1752250"/>
            <a:chExt cx="6393183" cy="3505903"/>
          </a:xfrm>
        </p:grpSpPr>
        <p:grpSp>
          <p:nvGrpSpPr>
            <p:cNvPr id="85" name="Group 84">
              <a:extLst>
                <a:ext uri="{FF2B5EF4-FFF2-40B4-BE49-F238E27FC236}">
                  <a16:creationId xmlns:a16="http://schemas.microsoft.com/office/drawing/2014/main" id="{136C47CB-DBC5-A601-9087-55BA53F0F208}"/>
                </a:ext>
              </a:extLst>
            </p:cNvPr>
            <p:cNvGrpSpPr/>
            <p:nvPr/>
          </p:nvGrpSpPr>
          <p:grpSpPr>
            <a:xfrm>
              <a:off x="4757188" y="1752250"/>
              <a:ext cx="760962" cy="2232882"/>
              <a:chOff x="4757188" y="1866678"/>
              <a:chExt cx="760962" cy="2232882"/>
            </a:xfrm>
          </p:grpSpPr>
          <p:sp>
            <p:nvSpPr>
              <p:cNvPr id="28" name="TextBox 2">
                <a:extLst>
                  <a:ext uri="{FF2B5EF4-FFF2-40B4-BE49-F238E27FC236}">
                    <a16:creationId xmlns:a16="http://schemas.microsoft.com/office/drawing/2014/main" id="{DEF26A65-9801-35C3-C8E4-A8F929AF19E3}"/>
                  </a:ext>
                </a:extLst>
              </p:cNvPr>
              <p:cNvSpPr txBox="1"/>
              <p:nvPr/>
            </p:nvSpPr>
            <p:spPr>
              <a:xfrm>
                <a:off x="4757188" y="1866678"/>
                <a:ext cx="760962" cy="215444"/>
              </a:xfrm>
              <a:prstGeom prst="rect">
                <a:avLst/>
              </a:prstGeom>
              <a:noFill/>
            </p:spPr>
            <p:txBody>
              <a:bodyPr wrap="square" lIns="0" tIns="0" rIns="0" bIns="0" rtlCol="0">
                <a:spAutoFit/>
              </a:bodyPr>
              <a:lstStyle/>
              <a:p>
                <a:pPr defTabSz="456758" fontAlgn="base">
                  <a:spcBef>
                    <a:spcPts val="600"/>
                  </a:spcBef>
                  <a:spcAft>
                    <a:spcPts val="600"/>
                  </a:spcAft>
                </a:pPr>
                <a:r>
                  <a:rPr lang="en-US" sz="1400">
                    <a:latin typeface="Arial" panose="020B0604020202020204" pitchFamily="34" charset="0"/>
                    <a:cs typeface="Arial" panose="020B0604020202020204" pitchFamily="34" charset="0"/>
                    <a:sym typeface="Arial" panose="020B0604020202020204" pitchFamily="34" charset="0"/>
                  </a:rPr>
                  <a:t>Primary</a:t>
                </a:r>
                <a:endParaRPr lang="en-US" sz="1400">
                  <a:latin typeface="Arial" panose="020B0604020202020204" pitchFamily="34" charset="0"/>
                  <a:ea typeface="Georgia Bold" charset="0"/>
                  <a:cs typeface="Arial" panose="020B0604020202020204" pitchFamily="34" charset="0"/>
                  <a:sym typeface="Arial" panose="020B0604020202020204" pitchFamily="34" charset="0"/>
                </a:endParaRPr>
              </a:p>
            </p:txBody>
          </p:sp>
          <p:grpSp>
            <p:nvGrpSpPr>
              <p:cNvPr id="32" name="Group 31">
                <a:extLst>
                  <a:ext uri="{FF2B5EF4-FFF2-40B4-BE49-F238E27FC236}">
                    <a16:creationId xmlns:a16="http://schemas.microsoft.com/office/drawing/2014/main" id="{D2E3D23C-D305-9131-595F-80E22E1B29CA}"/>
                  </a:ext>
                </a:extLst>
              </p:cNvPr>
              <p:cNvGrpSpPr/>
              <p:nvPr/>
            </p:nvGrpSpPr>
            <p:grpSpPr>
              <a:xfrm>
                <a:off x="4757188" y="2232660"/>
                <a:ext cx="555958" cy="1866900"/>
                <a:chOff x="4757188" y="2232660"/>
                <a:chExt cx="609600" cy="2047030"/>
              </a:xfrm>
            </p:grpSpPr>
            <p:sp>
              <p:nvSpPr>
                <p:cNvPr id="29" name="Oval 28">
                  <a:extLst>
                    <a:ext uri="{FF2B5EF4-FFF2-40B4-BE49-F238E27FC236}">
                      <a16:creationId xmlns:a16="http://schemas.microsoft.com/office/drawing/2014/main" id="{5081CFBB-D837-90F3-70A7-9C13936B7659}"/>
                    </a:ext>
                  </a:extLst>
                </p:cNvPr>
                <p:cNvSpPr/>
                <p:nvPr/>
              </p:nvSpPr>
              <p:spPr>
                <a:xfrm>
                  <a:off x="4757188" y="2232660"/>
                  <a:ext cx="609600" cy="609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30" name="Oval 29">
                  <a:extLst>
                    <a:ext uri="{FF2B5EF4-FFF2-40B4-BE49-F238E27FC236}">
                      <a16:creationId xmlns:a16="http://schemas.microsoft.com/office/drawing/2014/main" id="{A934DEB2-616C-3D3B-A24D-42FC9406FD6F}"/>
                    </a:ext>
                  </a:extLst>
                </p:cNvPr>
                <p:cNvSpPr/>
                <p:nvPr/>
              </p:nvSpPr>
              <p:spPr>
                <a:xfrm>
                  <a:off x="4757188" y="2951375"/>
                  <a:ext cx="609600" cy="609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31" name="Oval 30">
                  <a:extLst>
                    <a:ext uri="{FF2B5EF4-FFF2-40B4-BE49-F238E27FC236}">
                      <a16:creationId xmlns:a16="http://schemas.microsoft.com/office/drawing/2014/main" id="{C638D914-1A77-1668-E126-03DD098D9AD6}"/>
                    </a:ext>
                  </a:extLst>
                </p:cNvPr>
                <p:cNvSpPr/>
                <p:nvPr/>
              </p:nvSpPr>
              <p:spPr>
                <a:xfrm>
                  <a:off x="4757188" y="3670090"/>
                  <a:ext cx="609600" cy="609600"/>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grpSp>
        <p:grpSp>
          <p:nvGrpSpPr>
            <p:cNvPr id="86" name="Group 85">
              <a:extLst>
                <a:ext uri="{FF2B5EF4-FFF2-40B4-BE49-F238E27FC236}">
                  <a16:creationId xmlns:a16="http://schemas.microsoft.com/office/drawing/2014/main" id="{BA2CE851-6E3C-C5F5-A3A0-CF674296D1A0}"/>
                </a:ext>
              </a:extLst>
            </p:cNvPr>
            <p:cNvGrpSpPr/>
            <p:nvPr/>
          </p:nvGrpSpPr>
          <p:grpSpPr>
            <a:xfrm>
              <a:off x="5963688" y="1752250"/>
              <a:ext cx="1294362" cy="2232882"/>
              <a:chOff x="5963688" y="1866678"/>
              <a:chExt cx="1294362" cy="2232882"/>
            </a:xfrm>
          </p:grpSpPr>
          <p:sp>
            <p:nvSpPr>
              <p:cNvPr id="33" name="TextBox 2">
                <a:extLst>
                  <a:ext uri="{FF2B5EF4-FFF2-40B4-BE49-F238E27FC236}">
                    <a16:creationId xmlns:a16="http://schemas.microsoft.com/office/drawing/2014/main" id="{BB7645A1-1F52-9503-4526-5B364E4DDD62}"/>
                  </a:ext>
                </a:extLst>
              </p:cNvPr>
              <p:cNvSpPr txBox="1"/>
              <p:nvPr/>
            </p:nvSpPr>
            <p:spPr>
              <a:xfrm>
                <a:off x="5963688" y="1866678"/>
                <a:ext cx="1294362" cy="215444"/>
              </a:xfrm>
              <a:prstGeom prst="rect">
                <a:avLst/>
              </a:prstGeom>
              <a:noFill/>
            </p:spPr>
            <p:txBody>
              <a:bodyPr wrap="square" lIns="0" tIns="0" rIns="0" bIns="0" rtlCol="0">
                <a:spAutoFit/>
              </a:bodyPr>
              <a:lstStyle/>
              <a:p>
                <a:pPr defTabSz="456758" fontAlgn="base">
                  <a:spcBef>
                    <a:spcPts val="600"/>
                  </a:spcBef>
                  <a:spcAft>
                    <a:spcPts val="600"/>
                  </a:spcAft>
                </a:pPr>
                <a:r>
                  <a:rPr lang="en-US" sz="1400">
                    <a:latin typeface="Arial" panose="020B0604020202020204" pitchFamily="34" charset="0"/>
                    <a:cs typeface="Arial" panose="020B0604020202020204" pitchFamily="34" charset="0"/>
                    <a:sym typeface="Arial" panose="020B0604020202020204" pitchFamily="34" charset="0"/>
                  </a:rPr>
                  <a:t>Secondary</a:t>
                </a:r>
                <a:endParaRPr lang="en-US" sz="1400">
                  <a:latin typeface="Arial" panose="020B0604020202020204" pitchFamily="34" charset="0"/>
                  <a:ea typeface="Georgia Bold" charset="0"/>
                  <a:cs typeface="Arial" panose="020B0604020202020204" pitchFamily="34" charset="0"/>
                  <a:sym typeface="Arial" panose="020B0604020202020204" pitchFamily="34" charset="0"/>
                </a:endParaRPr>
              </a:p>
            </p:txBody>
          </p:sp>
          <p:grpSp>
            <p:nvGrpSpPr>
              <p:cNvPr id="84" name="Group 83">
                <a:extLst>
                  <a:ext uri="{FF2B5EF4-FFF2-40B4-BE49-F238E27FC236}">
                    <a16:creationId xmlns:a16="http://schemas.microsoft.com/office/drawing/2014/main" id="{4364000C-22FE-4F74-855A-7B5DBE170969}"/>
                  </a:ext>
                </a:extLst>
              </p:cNvPr>
              <p:cNvGrpSpPr/>
              <p:nvPr/>
            </p:nvGrpSpPr>
            <p:grpSpPr>
              <a:xfrm>
                <a:off x="5963688" y="2232660"/>
                <a:ext cx="1214251" cy="1866900"/>
                <a:chOff x="5963688" y="2232660"/>
                <a:chExt cx="1214251" cy="1866900"/>
              </a:xfrm>
            </p:grpSpPr>
            <p:grpSp>
              <p:nvGrpSpPr>
                <p:cNvPr id="55" name="Group 54">
                  <a:extLst>
                    <a:ext uri="{FF2B5EF4-FFF2-40B4-BE49-F238E27FC236}">
                      <a16:creationId xmlns:a16="http://schemas.microsoft.com/office/drawing/2014/main" id="{8B2A432A-A746-591B-0F47-7AD93E93FE0F}"/>
                    </a:ext>
                  </a:extLst>
                </p:cNvPr>
                <p:cNvGrpSpPr/>
                <p:nvPr/>
              </p:nvGrpSpPr>
              <p:grpSpPr>
                <a:xfrm>
                  <a:off x="5963688" y="2232660"/>
                  <a:ext cx="555958" cy="1866900"/>
                  <a:chOff x="5963688" y="2232660"/>
                  <a:chExt cx="555958" cy="1866900"/>
                </a:xfrm>
              </p:grpSpPr>
              <p:sp>
                <p:nvSpPr>
                  <p:cNvPr id="35" name="Oval 34">
                    <a:extLst>
                      <a:ext uri="{FF2B5EF4-FFF2-40B4-BE49-F238E27FC236}">
                        <a16:creationId xmlns:a16="http://schemas.microsoft.com/office/drawing/2014/main" id="{4362A163-FFA7-3BD6-6D12-934B3717C50C}"/>
                      </a:ext>
                    </a:extLst>
                  </p:cNvPr>
                  <p:cNvSpPr/>
                  <p:nvPr/>
                </p:nvSpPr>
                <p:spPr>
                  <a:xfrm>
                    <a:off x="5963688" y="2232660"/>
                    <a:ext cx="555958" cy="55595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36" name="Oval 35">
                    <a:extLst>
                      <a:ext uri="{FF2B5EF4-FFF2-40B4-BE49-F238E27FC236}">
                        <a16:creationId xmlns:a16="http://schemas.microsoft.com/office/drawing/2014/main" id="{731EA036-1303-2008-AA0E-395DBCA4E010}"/>
                      </a:ext>
                    </a:extLst>
                  </p:cNvPr>
                  <p:cNvSpPr/>
                  <p:nvPr/>
                </p:nvSpPr>
                <p:spPr>
                  <a:xfrm>
                    <a:off x="5963688" y="2888131"/>
                    <a:ext cx="555958" cy="55595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37" name="Oval 36">
                    <a:extLst>
                      <a:ext uri="{FF2B5EF4-FFF2-40B4-BE49-F238E27FC236}">
                        <a16:creationId xmlns:a16="http://schemas.microsoft.com/office/drawing/2014/main" id="{BAA41418-5E9B-F5BF-B462-7F274A4AD694}"/>
                      </a:ext>
                    </a:extLst>
                  </p:cNvPr>
                  <p:cNvSpPr/>
                  <p:nvPr/>
                </p:nvSpPr>
                <p:spPr>
                  <a:xfrm>
                    <a:off x="5963688" y="3543602"/>
                    <a:ext cx="555958" cy="555958"/>
                  </a:xfrm>
                  <a:prstGeom prst="ellipse">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grpSp>
              <p:nvGrpSpPr>
                <p:cNvPr id="54" name="Group 53">
                  <a:extLst>
                    <a:ext uri="{FF2B5EF4-FFF2-40B4-BE49-F238E27FC236}">
                      <a16:creationId xmlns:a16="http://schemas.microsoft.com/office/drawing/2014/main" id="{B4194AED-F04A-6448-959D-A7D2EAE70F4C}"/>
                    </a:ext>
                  </a:extLst>
                </p:cNvPr>
                <p:cNvGrpSpPr/>
                <p:nvPr/>
              </p:nvGrpSpPr>
              <p:grpSpPr>
                <a:xfrm>
                  <a:off x="6621981" y="2232660"/>
                  <a:ext cx="555958" cy="1866900"/>
                  <a:chOff x="6621981" y="2232660"/>
                  <a:chExt cx="555958" cy="1866900"/>
                </a:xfrm>
              </p:grpSpPr>
              <p:sp>
                <p:nvSpPr>
                  <p:cNvPr id="40" name="Oval 39">
                    <a:extLst>
                      <a:ext uri="{FF2B5EF4-FFF2-40B4-BE49-F238E27FC236}">
                        <a16:creationId xmlns:a16="http://schemas.microsoft.com/office/drawing/2014/main" id="{3479869E-CF67-3D25-2A46-D9AB71852132}"/>
                      </a:ext>
                    </a:extLst>
                  </p:cNvPr>
                  <p:cNvSpPr/>
                  <p:nvPr/>
                </p:nvSpPr>
                <p:spPr>
                  <a:xfrm>
                    <a:off x="6621981" y="2232660"/>
                    <a:ext cx="555958" cy="55595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41" name="Oval 40">
                    <a:extLst>
                      <a:ext uri="{FF2B5EF4-FFF2-40B4-BE49-F238E27FC236}">
                        <a16:creationId xmlns:a16="http://schemas.microsoft.com/office/drawing/2014/main" id="{EBEDBB7E-ABED-B8CF-D207-2056EE86B8B9}"/>
                      </a:ext>
                    </a:extLst>
                  </p:cNvPr>
                  <p:cNvSpPr/>
                  <p:nvPr/>
                </p:nvSpPr>
                <p:spPr>
                  <a:xfrm>
                    <a:off x="6621981" y="2888131"/>
                    <a:ext cx="555958" cy="55595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42" name="Oval 41">
                    <a:extLst>
                      <a:ext uri="{FF2B5EF4-FFF2-40B4-BE49-F238E27FC236}">
                        <a16:creationId xmlns:a16="http://schemas.microsoft.com/office/drawing/2014/main" id="{2FF2B73E-4DED-2A67-42C1-80A095F487D6}"/>
                      </a:ext>
                    </a:extLst>
                  </p:cNvPr>
                  <p:cNvSpPr/>
                  <p:nvPr/>
                </p:nvSpPr>
                <p:spPr>
                  <a:xfrm>
                    <a:off x="6621981" y="3543602"/>
                    <a:ext cx="555958" cy="555958"/>
                  </a:xfrm>
                  <a:prstGeom prst="ellipse">
                    <a:avLst/>
                  </a:prstGeom>
                  <a:solidFill>
                    <a:srgbClr val="D1FAF9"/>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grpSp>
        </p:grpSp>
        <p:grpSp>
          <p:nvGrpSpPr>
            <p:cNvPr id="79" name="Group 78">
              <a:extLst>
                <a:ext uri="{FF2B5EF4-FFF2-40B4-BE49-F238E27FC236}">
                  <a16:creationId xmlns:a16="http://schemas.microsoft.com/office/drawing/2014/main" id="{33025983-7D58-94D3-61F7-62ED564ACDEA}"/>
                </a:ext>
              </a:extLst>
            </p:cNvPr>
            <p:cNvGrpSpPr/>
            <p:nvPr/>
          </p:nvGrpSpPr>
          <p:grpSpPr>
            <a:xfrm>
              <a:off x="7961240" y="2118232"/>
              <a:ext cx="3189130" cy="1866900"/>
              <a:chOff x="7961240" y="4705351"/>
              <a:chExt cx="3189130" cy="1866900"/>
            </a:xfrm>
          </p:grpSpPr>
          <p:grpSp>
            <p:nvGrpSpPr>
              <p:cNvPr id="57" name="Group 56">
                <a:extLst>
                  <a:ext uri="{FF2B5EF4-FFF2-40B4-BE49-F238E27FC236}">
                    <a16:creationId xmlns:a16="http://schemas.microsoft.com/office/drawing/2014/main" id="{D2A36644-36FA-550E-3E59-999AE6E00A65}"/>
                  </a:ext>
                </a:extLst>
              </p:cNvPr>
              <p:cNvGrpSpPr/>
              <p:nvPr/>
            </p:nvGrpSpPr>
            <p:grpSpPr>
              <a:xfrm>
                <a:off x="7961240" y="4705351"/>
                <a:ext cx="555958" cy="1866900"/>
                <a:chOff x="6092478" y="2232660"/>
                <a:chExt cx="555958" cy="1866900"/>
              </a:xfrm>
            </p:grpSpPr>
            <p:sp>
              <p:nvSpPr>
                <p:cNvPr id="58" name="Oval 57">
                  <a:extLst>
                    <a:ext uri="{FF2B5EF4-FFF2-40B4-BE49-F238E27FC236}">
                      <a16:creationId xmlns:a16="http://schemas.microsoft.com/office/drawing/2014/main" id="{16FEDB47-89F2-0AA1-A13A-E5EC41EC7CB2}"/>
                    </a:ext>
                  </a:extLst>
                </p:cNvPr>
                <p:cNvSpPr/>
                <p:nvPr/>
              </p:nvSpPr>
              <p:spPr>
                <a:xfrm>
                  <a:off x="6092478" y="2232660"/>
                  <a:ext cx="555958" cy="555958"/>
                </a:xfrm>
                <a:prstGeom prst="ellipse">
                  <a:avLst/>
                </a:prstGeom>
                <a:solidFill>
                  <a:srgbClr val="4A461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59" name="Oval 58">
                  <a:extLst>
                    <a:ext uri="{FF2B5EF4-FFF2-40B4-BE49-F238E27FC236}">
                      <a16:creationId xmlns:a16="http://schemas.microsoft.com/office/drawing/2014/main" id="{C6B3967F-2BDF-D0C6-A914-1550B50907D0}"/>
                    </a:ext>
                  </a:extLst>
                </p:cNvPr>
                <p:cNvSpPr/>
                <p:nvPr/>
              </p:nvSpPr>
              <p:spPr>
                <a:xfrm>
                  <a:off x="6092478" y="2888131"/>
                  <a:ext cx="555958" cy="555958"/>
                </a:xfrm>
                <a:prstGeom prst="ellipse">
                  <a:avLst/>
                </a:prstGeom>
                <a:solidFill>
                  <a:srgbClr val="E7DC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60" name="Oval 59">
                  <a:extLst>
                    <a:ext uri="{FF2B5EF4-FFF2-40B4-BE49-F238E27FC236}">
                      <a16:creationId xmlns:a16="http://schemas.microsoft.com/office/drawing/2014/main" id="{A5AFB577-2D27-3680-8EF9-1CE0CD8E411B}"/>
                    </a:ext>
                  </a:extLst>
                </p:cNvPr>
                <p:cNvSpPr/>
                <p:nvPr/>
              </p:nvSpPr>
              <p:spPr>
                <a:xfrm>
                  <a:off x="6092478" y="3543602"/>
                  <a:ext cx="555958" cy="555958"/>
                </a:xfrm>
                <a:prstGeom prst="ellipse">
                  <a:avLst/>
                </a:prstGeom>
                <a:solidFill>
                  <a:srgbClr val="FFFAC4"/>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grpSp>
            <p:nvGrpSpPr>
              <p:cNvPr id="61" name="Group 60">
                <a:extLst>
                  <a:ext uri="{FF2B5EF4-FFF2-40B4-BE49-F238E27FC236}">
                    <a16:creationId xmlns:a16="http://schemas.microsoft.com/office/drawing/2014/main" id="{31A874AE-C6D7-0F16-A479-CABE9DBE3258}"/>
                  </a:ext>
                </a:extLst>
              </p:cNvPr>
              <p:cNvGrpSpPr/>
              <p:nvPr/>
            </p:nvGrpSpPr>
            <p:grpSpPr>
              <a:xfrm>
                <a:off x="8619533" y="4705351"/>
                <a:ext cx="555958" cy="1866900"/>
                <a:chOff x="6750771" y="2232660"/>
                <a:chExt cx="555958" cy="1866900"/>
              </a:xfrm>
            </p:grpSpPr>
            <p:sp>
              <p:nvSpPr>
                <p:cNvPr id="62" name="Oval 61">
                  <a:extLst>
                    <a:ext uri="{FF2B5EF4-FFF2-40B4-BE49-F238E27FC236}">
                      <a16:creationId xmlns:a16="http://schemas.microsoft.com/office/drawing/2014/main" id="{6C522E9E-B076-F947-4E45-08FAAB6AD3CE}"/>
                    </a:ext>
                  </a:extLst>
                </p:cNvPr>
                <p:cNvSpPr/>
                <p:nvPr/>
              </p:nvSpPr>
              <p:spPr>
                <a:xfrm>
                  <a:off x="6750771" y="2232660"/>
                  <a:ext cx="555958" cy="555958"/>
                </a:xfrm>
                <a:prstGeom prst="ellipse">
                  <a:avLst/>
                </a:prstGeom>
                <a:solidFill>
                  <a:srgbClr val="50341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63" name="Oval 62">
                  <a:extLst>
                    <a:ext uri="{FF2B5EF4-FFF2-40B4-BE49-F238E27FC236}">
                      <a16:creationId xmlns:a16="http://schemas.microsoft.com/office/drawing/2014/main" id="{F1D77971-2C75-78CD-CE8D-E31083316947}"/>
                    </a:ext>
                  </a:extLst>
                </p:cNvPr>
                <p:cNvSpPr/>
                <p:nvPr/>
              </p:nvSpPr>
              <p:spPr>
                <a:xfrm>
                  <a:off x="6750771" y="2888131"/>
                  <a:ext cx="555958" cy="555958"/>
                </a:xfrm>
                <a:prstGeom prst="ellipse">
                  <a:avLst/>
                </a:prstGeom>
                <a:solidFill>
                  <a:srgbClr val="F8B15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64" name="Oval 63">
                  <a:extLst>
                    <a:ext uri="{FF2B5EF4-FFF2-40B4-BE49-F238E27FC236}">
                      <a16:creationId xmlns:a16="http://schemas.microsoft.com/office/drawing/2014/main" id="{C39515EA-DA72-60E2-7E47-15EE6D816F3B}"/>
                    </a:ext>
                  </a:extLst>
                </p:cNvPr>
                <p:cNvSpPr/>
                <p:nvPr/>
              </p:nvSpPr>
              <p:spPr>
                <a:xfrm>
                  <a:off x="6750771" y="3543602"/>
                  <a:ext cx="555958" cy="555958"/>
                </a:xfrm>
                <a:prstGeom prst="ellipse">
                  <a:avLst/>
                </a:prstGeom>
                <a:solidFill>
                  <a:srgbClr val="FEE6BB"/>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grpSp>
            <p:nvGrpSpPr>
              <p:cNvPr id="67" name="Group 66">
                <a:extLst>
                  <a:ext uri="{FF2B5EF4-FFF2-40B4-BE49-F238E27FC236}">
                    <a16:creationId xmlns:a16="http://schemas.microsoft.com/office/drawing/2014/main" id="{CF062575-E737-C989-B2E4-159014839FF2}"/>
                  </a:ext>
                </a:extLst>
              </p:cNvPr>
              <p:cNvGrpSpPr/>
              <p:nvPr/>
            </p:nvGrpSpPr>
            <p:grpSpPr>
              <a:xfrm>
                <a:off x="9277826" y="4705351"/>
                <a:ext cx="555958" cy="1866900"/>
                <a:chOff x="6092478" y="2232660"/>
                <a:chExt cx="555958" cy="1866900"/>
              </a:xfrm>
            </p:grpSpPr>
            <p:sp>
              <p:nvSpPr>
                <p:cNvPr id="72" name="Oval 71">
                  <a:extLst>
                    <a:ext uri="{FF2B5EF4-FFF2-40B4-BE49-F238E27FC236}">
                      <a16:creationId xmlns:a16="http://schemas.microsoft.com/office/drawing/2014/main" id="{18926DDD-B358-8060-31E9-8F59D0ECCF3D}"/>
                    </a:ext>
                  </a:extLst>
                </p:cNvPr>
                <p:cNvSpPr/>
                <p:nvPr/>
              </p:nvSpPr>
              <p:spPr>
                <a:xfrm>
                  <a:off x="6092478" y="2232660"/>
                  <a:ext cx="555958" cy="555958"/>
                </a:xfrm>
                <a:prstGeom prst="ellipse">
                  <a:avLst/>
                </a:prstGeom>
                <a:solidFill>
                  <a:srgbClr val="5A1E2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73" name="Oval 72">
                  <a:extLst>
                    <a:ext uri="{FF2B5EF4-FFF2-40B4-BE49-F238E27FC236}">
                      <a16:creationId xmlns:a16="http://schemas.microsoft.com/office/drawing/2014/main" id="{05E1CC0F-B58D-8BBE-9913-12964DCB7951}"/>
                    </a:ext>
                  </a:extLst>
                </p:cNvPr>
                <p:cNvSpPr/>
                <p:nvPr/>
              </p:nvSpPr>
              <p:spPr>
                <a:xfrm>
                  <a:off x="6092478" y="2888131"/>
                  <a:ext cx="555958" cy="555958"/>
                </a:xfrm>
                <a:prstGeom prst="ellipse">
                  <a:avLst/>
                </a:prstGeom>
                <a:solidFill>
                  <a:srgbClr val="EA667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74" name="Oval 73">
                  <a:extLst>
                    <a:ext uri="{FF2B5EF4-FFF2-40B4-BE49-F238E27FC236}">
                      <a16:creationId xmlns:a16="http://schemas.microsoft.com/office/drawing/2014/main" id="{2225C5B0-5171-72BF-B396-08C2D2A8B15B}"/>
                    </a:ext>
                  </a:extLst>
                </p:cNvPr>
                <p:cNvSpPr/>
                <p:nvPr/>
              </p:nvSpPr>
              <p:spPr>
                <a:xfrm>
                  <a:off x="6092478" y="3543602"/>
                  <a:ext cx="555958" cy="555958"/>
                </a:xfrm>
                <a:prstGeom prst="ellipse">
                  <a:avLst/>
                </a:prstGeom>
                <a:solidFill>
                  <a:srgbClr val="FECBD4"/>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grpSp>
            <p:nvGrpSpPr>
              <p:cNvPr id="68" name="Group 67">
                <a:extLst>
                  <a:ext uri="{FF2B5EF4-FFF2-40B4-BE49-F238E27FC236}">
                    <a16:creationId xmlns:a16="http://schemas.microsoft.com/office/drawing/2014/main" id="{CFB1944D-AE90-5420-7132-F8B8130214C2}"/>
                  </a:ext>
                </a:extLst>
              </p:cNvPr>
              <p:cNvGrpSpPr/>
              <p:nvPr/>
            </p:nvGrpSpPr>
            <p:grpSpPr>
              <a:xfrm>
                <a:off x="9936119" y="4705351"/>
                <a:ext cx="555958" cy="1866900"/>
                <a:chOff x="6750771" y="2232660"/>
                <a:chExt cx="555958" cy="1866900"/>
              </a:xfrm>
            </p:grpSpPr>
            <p:sp>
              <p:nvSpPr>
                <p:cNvPr id="69" name="Oval 68">
                  <a:extLst>
                    <a:ext uri="{FF2B5EF4-FFF2-40B4-BE49-F238E27FC236}">
                      <a16:creationId xmlns:a16="http://schemas.microsoft.com/office/drawing/2014/main" id="{422D945F-1E10-5410-5B38-99948171346D}"/>
                    </a:ext>
                  </a:extLst>
                </p:cNvPr>
                <p:cNvSpPr/>
                <p:nvPr/>
              </p:nvSpPr>
              <p:spPr>
                <a:xfrm>
                  <a:off x="6750771" y="2232660"/>
                  <a:ext cx="555958" cy="555958"/>
                </a:xfrm>
                <a:prstGeom prst="ellipse">
                  <a:avLst/>
                </a:prstGeom>
                <a:solidFill>
                  <a:srgbClr val="3D214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70" name="Oval 69">
                  <a:extLst>
                    <a:ext uri="{FF2B5EF4-FFF2-40B4-BE49-F238E27FC236}">
                      <a16:creationId xmlns:a16="http://schemas.microsoft.com/office/drawing/2014/main" id="{28B6C5CA-9582-96C7-9F7A-536727B7E3EE}"/>
                    </a:ext>
                  </a:extLst>
                </p:cNvPr>
                <p:cNvSpPr/>
                <p:nvPr/>
              </p:nvSpPr>
              <p:spPr>
                <a:xfrm>
                  <a:off x="6750771" y="2888131"/>
                  <a:ext cx="555958" cy="555958"/>
                </a:xfrm>
                <a:prstGeom prst="ellipse">
                  <a:avLst/>
                </a:prstGeom>
                <a:solidFill>
                  <a:srgbClr val="C475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71" name="Oval 70">
                  <a:extLst>
                    <a:ext uri="{FF2B5EF4-FFF2-40B4-BE49-F238E27FC236}">
                      <a16:creationId xmlns:a16="http://schemas.microsoft.com/office/drawing/2014/main" id="{CF37C0D9-AA1A-D05E-4306-3E8D80974F21}"/>
                    </a:ext>
                  </a:extLst>
                </p:cNvPr>
                <p:cNvSpPr/>
                <p:nvPr/>
              </p:nvSpPr>
              <p:spPr>
                <a:xfrm>
                  <a:off x="6750771" y="3543602"/>
                  <a:ext cx="555958" cy="555958"/>
                </a:xfrm>
                <a:prstGeom prst="ellipse">
                  <a:avLst/>
                </a:prstGeom>
                <a:solidFill>
                  <a:srgbClr val="F5CFF9"/>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grpSp>
            <p:nvGrpSpPr>
              <p:cNvPr id="75" name="Group 74">
                <a:extLst>
                  <a:ext uri="{FF2B5EF4-FFF2-40B4-BE49-F238E27FC236}">
                    <a16:creationId xmlns:a16="http://schemas.microsoft.com/office/drawing/2014/main" id="{60368114-E6BC-01B0-32A0-E7DDDDB8AFF0}"/>
                  </a:ext>
                </a:extLst>
              </p:cNvPr>
              <p:cNvGrpSpPr/>
              <p:nvPr/>
            </p:nvGrpSpPr>
            <p:grpSpPr>
              <a:xfrm>
                <a:off x="10594412" y="4705351"/>
                <a:ext cx="555958" cy="1866900"/>
                <a:chOff x="6750771" y="2232660"/>
                <a:chExt cx="555958" cy="1866900"/>
              </a:xfrm>
            </p:grpSpPr>
            <p:sp>
              <p:nvSpPr>
                <p:cNvPr id="76" name="Oval 75">
                  <a:extLst>
                    <a:ext uri="{FF2B5EF4-FFF2-40B4-BE49-F238E27FC236}">
                      <a16:creationId xmlns:a16="http://schemas.microsoft.com/office/drawing/2014/main" id="{3A4F426C-92C4-732F-62A1-B5E60C6387E9}"/>
                    </a:ext>
                  </a:extLst>
                </p:cNvPr>
                <p:cNvSpPr/>
                <p:nvPr/>
              </p:nvSpPr>
              <p:spPr>
                <a:xfrm>
                  <a:off x="6750771" y="2232660"/>
                  <a:ext cx="555958" cy="555958"/>
                </a:xfrm>
                <a:prstGeom prst="ellipse">
                  <a:avLst/>
                </a:prstGeom>
                <a:solidFill>
                  <a:srgbClr val="37264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77" name="Oval 76">
                  <a:extLst>
                    <a:ext uri="{FF2B5EF4-FFF2-40B4-BE49-F238E27FC236}">
                      <a16:creationId xmlns:a16="http://schemas.microsoft.com/office/drawing/2014/main" id="{AF222605-A921-80F7-2896-93588F6225A8}"/>
                    </a:ext>
                  </a:extLst>
                </p:cNvPr>
                <p:cNvSpPr/>
                <p:nvPr/>
              </p:nvSpPr>
              <p:spPr>
                <a:xfrm>
                  <a:off x="6750771" y="2888131"/>
                  <a:ext cx="555958" cy="555958"/>
                </a:xfrm>
                <a:prstGeom prst="ellipse">
                  <a:avLst/>
                </a:prstGeom>
                <a:solidFill>
                  <a:srgbClr val="A77DD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78" name="Oval 77">
                  <a:extLst>
                    <a:ext uri="{FF2B5EF4-FFF2-40B4-BE49-F238E27FC236}">
                      <a16:creationId xmlns:a16="http://schemas.microsoft.com/office/drawing/2014/main" id="{FD198F9B-960A-4AD1-D9A8-4071543AA6AB}"/>
                    </a:ext>
                  </a:extLst>
                </p:cNvPr>
                <p:cNvSpPr/>
                <p:nvPr/>
              </p:nvSpPr>
              <p:spPr>
                <a:xfrm>
                  <a:off x="6750771" y="3543602"/>
                  <a:ext cx="555958" cy="555958"/>
                </a:xfrm>
                <a:prstGeom prst="ellipse">
                  <a:avLst/>
                </a:prstGeom>
                <a:solidFill>
                  <a:srgbClr val="E2CCFC"/>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grpSp>
        <p:grpSp>
          <p:nvGrpSpPr>
            <p:cNvPr id="105" name="Group 104">
              <a:extLst>
                <a:ext uri="{FF2B5EF4-FFF2-40B4-BE49-F238E27FC236}">
                  <a16:creationId xmlns:a16="http://schemas.microsoft.com/office/drawing/2014/main" id="{7EDEE806-A3D2-B436-A425-1334A001DF2D}"/>
                </a:ext>
              </a:extLst>
            </p:cNvPr>
            <p:cNvGrpSpPr/>
            <p:nvPr/>
          </p:nvGrpSpPr>
          <p:grpSpPr>
            <a:xfrm>
              <a:off x="4757187" y="4336213"/>
              <a:ext cx="2808593" cy="921940"/>
              <a:chOff x="4757187" y="4369958"/>
              <a:chExt cx="2808593" cy="921940"/>
            </a:xfrm>
          </p:grpSpPr>
          <p:sp>
            <p:nvSpPr>
              <p:cNvPr id="89" name="TextBox 2">
                <a:extLst>
                  <a:ext uri="{FF2B5EF4-FFF2-40B4-BE49-F238E27FC236}">
                    <a16:creationId xmlns:a16="http://schemas.microsoft.com/office/drawing/2014/main" id="{A832621F-BB86-9455-B06D-83AAEAA65255}"/>
                  </a:ext>
                </a:extLst>
              </p:cNvPr>
              <p:cNvSpPr txBox="1"/>
              <p:nvPr/>
            </p:nvSpPr>
            <p:spPr>
              <a:xfrm>
                <a:off x="4757187" y="4369958"/>
                <a:ext cx="2808593" cy="215444"/>
              </a:xfrm>
              <a:prstGeom prst="rect">
                <a:avLst/>
              </a:prstGeom>
              <a:noFill/>
            </p:spPr>
            <p:txBody>
              <a:bodyPr wrap="square" lIns="0" tIns="0" rIns="0" bIns="0" rtlCol="0">
                <a:spAutoFit/>
              </a:bodyPr>
              <a:lstStyle/>
              <a:p>
                <a:pPr defTabSz="456758" fontAlgn="base">
                  <a:spcBef>
                    <a:spcPts val="600"/>
                  </a:spcBef>
                  <a:spcAft>
                    <a:spcPts val="600"/>
                  </a:spcAft>
                </a:pPr>
                <a:r>
                  <a:rPr lang="en-US" sz="1400">
                    <a:latin typeface="Arial" panose="020B0604020202020204" pitchFamily="34" charset="0"/>
                    <a:cs typeface="Arial" panose="020B0604020202020204" pitchFamily="34" charset="0"/>
                    <a:sym typeface="Arial" panose="020B0604020202020204" pitchFamily="34" charset="0"/>
                  </a:rPr>
                  <a:t>Text accents on light backgrounds</a:t>
                </a:r>
                <a:endParaRPr lang="en-US" sz="1400">
                  <a:latin typeface="Arial" panose="020B0604020202020204" pitchFamily="34" charset="0"/>
                  <a:ea typeface="Georgia Bold" charset="0"/>
                  <a:cs typeface="Arial" panose="020B0604020202020204" pitchFamily="34" charset="0"/>
                  <a:sym typeface="Arial" panose="020B0604020202020204" pitchFamily="34" charset="0"/>
                </a:endParaRPr>
              </a:p>
            </p:txBody>
          </p:sp>
          <p:sp>
            <p:nvSpPr>
              <p:cNvPr id="96" name="Oval 95">
                <a:extLst>
                  <a:ext uri="{FF2B5EF4-FFF2-40B4-BE49-F238E27FC236}">
                    <a16:creationId xmlns:a16="http://schemas.microsoft.com/office/drawing/2014/main" id="{DE7DAD7C-7EC6-7768-BDEE-58FDBD34A910}"/>
                  </a:ext>
                </a:extLst>
              </p:cNvPr>
              <p:cNvSpPr/>
              <p:nvPr/>
            </p:nvSpPr>
            <p:spPr>
              <a:xfrm>
                <a:off x="4757188" y="4735940"/>
                <a:ext cx="555958" cy="555958"/>
              </a:xfrm>
              <a:prstGeom prst="ellipse">
                <a:avLst/>
              </a:prstGeom>
              <a:solidFill>
                <a:srgbClr val="3185A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grpSp>
          <p:nvGrpSpPr>
            <p:cNvPr id="114" name="Group 113">
              <a:extLst>
                <a:ext uri="{FF2B5EF4-FFF2-40B4-BE49-F238E27FC236}">
                  <a16:creationId xmlns:a16="http://schemas.microsoft.com/office/drawing/2014/main" id="{DD0E5815-0E5B-97AC-B0E3-B70615660C2B}"/>
                </a:ext>
              </a:extLst>
            </p:cNvPr>
            <p:cNvGrpSpPr/>
            <p:nvPr/>
          </p:nvGrpSpPr>
          <p:grpSpPr>
            <a:xfrm>
              <a:off x="7961240" y="4336213"/>
              <a:ext cx="3177842" cy="921940"/>
              <a:chOff x="7961240" y="4336213"/>
              <a:chExt cx="3177842" cy="921940"/>
            </a:xfrm>
          </p:grpSpPr>
          <p:sp>
            <p:nvSpPr>
              <p:cNvPr id="107" name="TextBox 2">
                <a:extLst>
                  <a:ext uri="{FF2B5EF4-FFF2-40B4-BE49-F238E27FC236}">
                    <a16:creationId xmlns:a16="http://schemas.microsoft.com/office/drawing/2014/main" id="{4BD8A1A2-5B49-7A35-D464-6D7CA5C8671B}"/>
                  </a:ext>
                </a:extLst>
              </p:cNvPr>
              <p:cNvSpPr txBox="1"/>
              <p:nvPr/>
            </p:nvSpPr>
            <p:spPr>
              <a:xfrm>
                <a:off x="7961240" y="4336213"/>
                <a:ext cx="1294362" cy="215444"/>
              </a:xfrm>
              <a:prstGeom prst="rect">
                <a:avLst/>
              </a:prstGeom>
              <a:noFill/>
            </p:spPr>
            <p:txBody>
              <a:bodyPr wrap="square" lIns="0" tIns="0" rIns="0" bIns="0" rtlCol="0">
                <a:spAutoFit/>
              </a:bodyPr>
              <a:lstStyle/>
              <a:p>
                <a:pPr defTabSz="456758" fontAlgn="base">
                  <a:spcBef>
                    <a:spcPts val="600"/>
                  </a:spcBef>
                  <a:spcAft>
                    <a:spcPts val="600"/>
                  </a:spcAft>
                </a:pPr>
                <a:r>
                  <a:rPr lang="en-US" sz="1400">
                    <a:latin typeface="Arial" panose="020B0604020202020204" pitchFamily="34" charset="0"/>
                    <a:cs typeface="Arial" panose="020B0604020202020204" pitchFamily="34" charset="0"/>
                    <a:sym typeface="Arial" panose="020B0604020202020204" pitchFamily="34" charset="0"/>
                  </a:rPr>
                  <a:t>Backgrounds</a:t>
                </a:r>
                <a:endParaRPr lang="en-US" sz="1400">
                  <a:latin typeface="Arial" panose="020B0604020202020204" pitchFamily="34" charset="0"/>
                  <a:ea typeface="Georgia Bold" charset="0"/>
                  <a:cs typeface="Arial" panose="020B0604020202020204" pitchFamily="34" charset="0"/>
                  <a:sym typeface="Arial" panose="020B0604020202020204" pitchFamily="34" charset="0"/>
                </a:endParaRPr>
              </a:p>
            </p:txBody>
          </p:sp>
          <p:sp>
            <p:nvSpPr>
              <p:cNvPr id="108" name="Oval 107">
                <a:extLst>
                  <a:ext uri="{FF2B5EF4-FFF2-40B4-BE49-F238E27FC236}">
                    <a16:creationId xmlns:a16="http://schemas.microsoft.com/office/drawing/2014/main" id="{C715DC9E-7445-F305-E1CA-47942CCF73AE}"/>
                  </a:ext>
                </a:extLst>
              </p:cNvPr>
              <p:cNvSpPr/>
              <p:nvPr/>
            </p:nvSpPr>
            <p:spPr>
              <a:xfrm>
                <a:off x="7961240" y="4702195"/>
                <a:ext cx="555958" cy="555958"/>
              </a:xfrm>
              <a:prstGeom prst="ellipse">
                <a:avLst/>
              </a:prstGeom>
              <a:solidFill>
                <a:srgbClr val="D2FF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109" name="Oval 108">
                <a:extLst>
                  <a:ext uri="{FF2B5EF4-FFF2-40B4-BE49-F238E27FC236}">
                    <a16:creationId xmlns:a16="http://schemas.microsoft.com/office/drawing/2014/main" id="{9589A24E-19CD-9411-06DC-88E602255044}"/>
                  </a:ext>
                </a:extLst>
              </p:cNvPr>
              <p:cNvSpPr/>
              <p:nvPr/>
            </p:nvSpPr>
            <p:spPr>
              <a:xfrm>
                <a:off x="8616711" y="4702195"/>
                <a:ext cx="555958" cy="555958"/>
              </a:xfrm>
              <a:prstGeom prst="ellipse">
                <a:avLst/>
              </a:prstGeom>
              <a:solidFill>
                <a:srgbClr val="F4FFF8"/>
              </a:solidFill>
              <a:ln w="6350">
                <a:solidFill>
                  <a:srgbClr val="D2FFE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110" name="Oval 109">
                <a:extLst>
                  <a:ext uri="{FF2B5EF4-FFF2-40B4-BE49-F238E27FC236}">
                    <a16:creationId xmlns:a16="http://schemas.microsoft.com/office/drawing/2014/main" id="{83AFF309-2ACA-90BF-E516-5DCE1E0D15C9}"/>
                  </a:ext>
                </a:extLst>
              </p:cNvPr>
              <p:cNvSpPr/>
              <p:nvPr/>
            </p:nvSpPr>
            <p:spPr>
              <a:xfrm>
                <a:off x="9272182" y="4702195"/>
                <a:ext cx="555958" cy="555958"/>
              </a:xfrm>
              <a:prstGeom prst="ellipse">
                <a:avLst/>
              </a:prstGeom>
              <a:solidFill>
                <a:srgbClr val="E9E6E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111" name="Oval 110">
                <a:extLst>
                  <a:ext uri="{FF2B5EF4-FFF2-40B4-BE49-F238E27FC236}">
                    <a16:creationId xmlns:a16="http://schemas.microsoft.com/office/drawing/2014/main" id="{D7AECD96-D095-F1F3-DA2A-769311AE0C48}"/>
                  </a:ext>
                </a:extLst>
              </p:cNvPr>
              <p:cNvSpPr/>
              <p:nvPr/>
            </p:nvSpPr>
            <p:spPr>
              <a:xfrm>
                <a:off x="9927653" y="4702195"/>
                <a:ext cx="555958" cy="555958"/>
              </a:xfrm>
              <a:prstGeom prst="ellipse">
                <a:avLst/>
              </a:prstGeom>
              <a:solidFill>
                <a:srgbClr val="F5F2ED"/>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112" name="Oval 111">
                <a:extLst>
                  <a:ext uri="{FF2B5EF4-FFF2-40B4-BE49-F238E27FC236}">
                    <a16:creationId xmlns:a16="http://schemas.microsoft.com/office/drawing/2014/main" id="{0C4AFBF4-37D4-8B93-6D65-D9A67142F0AD}"/>
                  </a:ext>
                </a:extLst>
              </p:cNvPr>
              <p:cNvSpPr/>
              <p:nvPr/>
            </p:nvSpPr>
            <p:spPr>
              <a:xfrm>
                <a:off x="10583124" y="4702195"/>
                <a:ext cx="555958" cy="555958"/>
              </a:xfrm>
              <a:prstGeom prst="ellipse">
                <a:avLst/>
              </a:prstGeom>
              <a:solidFill>
                <a:srgbClr val="FBFAF8"/>
              </a:solidFill>
              <a:ln w="6350">
                <a:solidFill>
                  <a:srgbClr val="E9E6E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grpSp>
      <p:grpSp>
        <p:nvGrpSpPr>
          <p:cNvPr id="4" name="Group 3">
            <a:extLst>
              <a:ext uri="{FF2B5EF4-FFF2-40B4-BE49-F238E27FC236}">
                <a16:creationId xmlns:a16="http://schemas.microsoft.com/office/drawing/2014/main" id="{175F7D8E-03F2-458D-1FAB-C13D4FE7C0BF}"/>
              </a:ext>
            </a:extLst>
          </p:cNvPr>
          <p:cNvGrpSpPr/>
          <p:nvPr/>
        </p:nvGrpSpPr>
        <p:grpSpPr>
          <a:xfrm>
            <a:off x="9255918" y="0"/>
            <a:ext cx="2476501" cy="316704"/>
            <a:chOff x="9255918" y="0"/>
            <a:chExt cx="2476501" cy="316704"/>
          </a:xfrm>
        </p:grpSpPr>
        <p:sp>
          <p:nvSpPr>
            <p:cNvPr id="7" name="Rectangle: Top Corners Rounded 6">
              <a:extLst>
                <a:ext uri="{FF2B5EF4-FFF2-40B4-BE49-F238E27FC236}">
                  <a16:creationId xmlns:a16="http://schemas.microsoft.com/office/drawing/2014/main" id="{E727603B-D8F7-94D2-937B-7F5564038ECA}"/>
                </a:ext>
              </a:extLst>
            </p:cNvPr>
            <p:cNvSpPr/>
            <p:nvPr/>
          </p:nvSpPr>
          <p:spPr>
            <a:xfrm flipV="1">
              <a:off x="9255918" y="0"/>
              <a:ext cx="2476501" cy="316704"/>
            </a:xfrm>
            <a:prstGeom prst="round2Same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8" name="Rectangle 7">
              <a:extLst>
                <a:ext uri="{FF2B5EF4-FFF2-40B4-BE49-F238E27FC236}">
                  <a16:creationId xmlns:a16="http://schemas.microsoft.com/office/drawing/2014/main" id="{F686EDDE-2F03-0A28-28B6-C1A5CEE03181}"/>
                </a:ext>
              </a:extLst>
            </p:cNvPr>
            <p:cNvSpPr/>
            <p:nvPr/>
          </p:nvSpPr>
          <p:spPr>
            <a:xfrm>
              <a:off x="9696904" y="81407"/>
              <a:ext cx="1917191" cy="153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spcBef>
                  <a:spcPts val="600"/>
                </a:spcBef>
              </a:pPr>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Brand Guidelines &amp; PPT template</a:t>
              </a:r>
            </a:p>
          </p:txBody>
        </p:sp>
        <p:sp>
          <p:nvSpPr>
            <p:cNvPr id="9" name="Oval 8">
              <a:extLst>
                <a:ext uri="{FF2B5EF4-FFF2-40B4-BE49-F238E27FC236}">
                  <a16:creationId xmlns:a16="http://schemas.microsoft.com/office/drawing/2014/main" id="{06939E37-51AF-3B03-468A-E6BB71A85FCD}"/>
                </a:ext>
              </a:extLst>
            </p:cNvPr>
            <p:cNvSpPr/>
            <p:nvPr/>
          </p:nvSpPr>
          <p:spPr>
            <a:xfrm>
              <a:off x="9374242" y="53236"/>
              <a:ext cx="210233" cy="2102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b="1">
                  <a:solidFill>
                    <a:schemeClr val="bg1"/>
                  </a:solidFill>
                  <a:latin typeface="Arial" panose="020B0604020202020204" pitchFamily="34" charset="0"/>
                  <a:cs typeface="Arial" panose="020B0604020202020204" pitchFamily="34" charset="0"/>
                  <a:sym typeface="Arial" panose="020B0604020202020204" pitchFamily="34" charset="0"/>
                </a:rPr>
                <a:t>01</a:t>
              </a:r>
            </a:p>
          </p:txBody>
        </p:sp>
      </p:grpSp>
    </p:spTree>
    <p:extLst>
      <p:ext uri="{BB962C8B-B14F-4D97-AF65-F5344CB8AC3E}">
        <p14:creationId xmlns:p14="http://schemas.microsoft.com/office/powerpoint/2010/main" val="3247420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613" y="474377"/>
            <a:ext cx="11277600" cy="457200"/>
          </a:xfrm>
        </p:spPr>
        <p:txBody>
          <a:bodyPr vert="horz"/>
          <a:lstStyle/>
          <a:p>
            <a:r>
              <a:rPr lang="en-US"/>
              <a:t>Color Order and Lines</a:t>
            </a:r>
          </a:p>
        </p:txBody>
      </p:sp>
      <p:sp>
        <p:nvSpPr>
          <p:cNvPr id="33" name="Zaoblený obdélník 13">
            <a:extLst>
              <a:ext uri="{FF2B5EF4-FFF2-40B4-BE49-F238E27FC236}">
                <a16:creationId xmlns:a16="http://schemas.microsoft.com/office/drawing/2014/main" id="{78A5B4EA-A1CF-47F4-4B73-E549068E7ACB}"/>
              </a:ext>
            </a:extLst>
          </p:cNvPr>
          <p:cNvSpPr/>
          <p:nvPr/>
        </p:nvSpPr>
        <p:spPr>
          <a:xfrm>
            <a:off x="4265613" y="1371601"/>
            <a:ext cx="3657600" cy="4267200"/>
          </a:xfrm>
          <a:prstGeom prst="roundRect">
            <a:avLst>
              <a:gd name="adj" fmla="val 295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35" name="Zaoblený obdélník 13">
            <a:extLst>
              <a:ext uri="{FF2B5EF4-FFF2-40B4-BE49-F238E27FC236}">
                <a16:creationId xmlns:a16="http://schemas.microsoft.com/office/drawing/2014/main" id="{647CE7FF-3C32-95C7-E566-CAD478C8A1AA}"/>
              </a:ext>
            </a:extLst>
          </p:cNvPr>
          <p:cNvSpPr/>
          <p:nvPr/>
        </p:nvSpPr>
        <p:spPr>
          <a:xfrm>
            <a:off x="455614" y="1371601"/>
            <a:ext cx="3657600" cy="4267200"/>
          </a:xfrm>
          <a:prstGeom prst="roundRect">
            <a:avLst>
              <a:gd name="adj" fmla="val 295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39" name="Zaoblený obdélník 13">
            <a:extLst>
              <a:ext uri="{FF2B5EF4-FFF2-40B4-BE49-F238E27FC236}">
                <a16:creationId xmlns:a16="http://schemas.microsoft.com/office/drawing/2014/main" id="{34F00A45-0924-BE1A-55DE-C62732C89AD2}"/>
              </a:ext>
            </a:extLst>
          </p:cNvPr>
          <p:cNvSpPr/>
          <p:nvPr/>
        </p:nvSpPr>
        <p:spPr>
          <a:xfrm>
            <a:off x="8075613" y="1371601"/>
            <a:ext cx="3657600" cy="4267200"/>
          </a:xfrm>
          <a:prstGeom prst="roundRect">
            <a:avLst>
              <a:gd name="adj" fmla="val 295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46" name="TextBox 2">
            <a:extLst>
              <a:ext uri="{FF2B5EF4-FFF2-40B4-BE49-F238E27FC236}">
                <a16:creationId xmlns:a16="http://schemas.microsoft.com/office/drawing/2014/main" id="{84D2A194-7719-932C-AE28-3AA1506D2942}"/>
              </a:ext>
            </a:extLst>
          </p:cNvPr>
          <p:cNvSpPr txBox="1"/>
          <p:nvPr/>
        </p:nvSpPr>
        <p:spPr>
          <a:xfrm>
            <a:off x="803652" y="1671568"/>
            <a:ext cx="2961524" cy="430887"/>
          </a:xfrm>
          <a:prstGeom prst="rect">
            <a:avLst/>
          </a:prstGeom>
          <a:noFill/>
        </p:spPr>
        <p:txBody>
          <a:bodyPr wrap="square" lIns="0" tIns="0" rIns="0" bIns="0" rtlCol="0">
            <a:spAutoFit/>
          </a:bodyPr>
          <a:lstStyle/>
          <a:p>
            <a:pPr defTabSz="456758" fontAlgn="base">
              <a:spcBef>
                <a:spcPts val="600"/>
              </a:spcBef>
              <a:spcAft>
                <a:spcPts val="600"/>
              </a:spcAft>
            </a:pPr>
            <a:r>
              <a:rPr lang="en-US" sz="1400">
                <a:latin typeface="Arial" panose="020B0604020202020204" pitchFamily="34" charset="0"/>
                <a:cs typeface="Arial" panose="020B0604020202020204" pitchFamily="34" charset="0"/>
                <a:sym typeface="Arial" panose="020B0604020202020204" pitchFamily="34" charset="0"/>
              </a:rPr>
              <a:t>Fill colors should be used in </a:t>
            </a:r>
            <a:br>
              <a:rPr lang="en-US" sz="1400">
                <a:latin typeface="Arial" panose="020B0604020202020204" pitchFamily="34" charset="0"/>
                <a:cs typeface="Arial" panose="020B0604020202020204" pitchFamily="34" charset="0"/>
                <a:sym typeface="Arial" panose="020B0604020202020204" pitchFamily="34" charset="0"/>
              </a:rPr>
            </a:br>
            <a:r>
              <a:rPr lang="en-US" sz="1400">
                <a:latin typeface="Arial" panose="020B0604020202020204" pitchFamily="34" charset="0"/>
                <a:cs typeface="Arial" panose="020B0604020202020204" pitchFamily="34" charset="0"/>
                <a:sym typeface="Arial" panose="020B0604020202020204" pitchFamily="34" charset="0"/>
              </a:rPr>
              <a:t>the following order.</a:t>
            </a:r>
          </a:p>
        </p:txBody>
      </p:sp>
      <p:grpSp>
        <p:nvGrpSpPr>
          <p:cNvPr id="100" name="Group 99">
            <a:extLst>
              <a:ext uri="{FF2B5EF4-FFF2-40B4-BE49-F238E27FC236}">
                <a16:creationId xmlns:a16="http://schemas.microsoft.com/office/drawing/2014/main" id="{4AC02A2F-92AD-BF4E-36D4-B2B3398E126D}"/>
              </a:ext>
            </a:extLst>
          </p:cNvPr>
          <p:cNvGrpSpPr/>
          <p:nvPr/>
        </p:nvGrpSpPr>
        <p:grpSpPr>
          <a:xfrm>
            <a:off x="803652" y="2453315"/>
            <a:ext cx="2961524" cy="2372103"/>
            <a:chOff x="803652" y="2763469"/>
            <a:chExt cx="2961524" cy="2372103"/>
          </a:xfrm>
        </p:grpSpPr>
        <p:grpSp>
          <p:nvGrpSpPr>
            <p:cNvPr id="86" name="Group 85">
              <a:extLst>
                <a:ext uri="{FF2B5EF4-FFF2-40B4-BE49-F238E27FC236}">
                  <a16:creationId xmlns:a16="http://schemas.microsoft.com/office/drawing/2014/main" id="{5F281FB0-D159-A918-3DCD-C56F43F6E690}"/>
                </a:ext>
              </a:extLst>
            </p:cNvPr>
            <p:cNvGrpSpPr/>
            <p:nvPr/>
          </p:nvGrpSpPr>
          <p:grpSpPr>
            <a:xfrm>
              <a:off x="803652" y="2763469"/>
              <a:ext cx="2961524" cy="988614"/>
              <a:chOff x="803652" y="2483770"/>
              <a:chExt cx="2961524" cy="988614"/>
            </a:xfrm>
          </p:grpSpPr>
          <p:sp>
            <p:nvSpPr>
              <p:cNvPr id="63" name="TextBox 2">
                <a:extLst>
                  <a:ext uri="{FF2B5EF4-FFF2-40B4-BE49-F238E27FC236}">
                    <a16:creationId xmlns:a16="http://schemas.microsoft.com/office/drawing/2014/main" id="{92A583C1-B193-AF03-CC84-08B08C910B70}"/>
                  </a:ext>
                </a:extLst>
              </p:cNvPr>
              <p:cNvSpPr txBox="1"/>
              <p:nvPr/>
            </p:nvSpPr>
            <p:spPr>
              <a:xfrm>
                <a:off x="803652" y="2483770"/>
                <a:ext cx="2961524" cy="246221"/>
              </a:xfrm>
              <a:prstGeom prst="rect">
                <a:avLst/>
              </a:prstGeom>
              <a:noFill/>
            </p:spPr>
            <p:txBody>
              <a:bodyPr wrap="square" lIns="0" tIns="0" rIns="0" bIns="0" rtlCol="0">
                <a:spAutoFit/>
              </a:bodyPr>
              <a:lstStyle/>
              <a:p>
                <a:pPr defTabSz="456758" fontAlgn="base">
                  <a:spcBef>
                    <a:spcPts val="600"/>
                  </a:spcBef>
                  <a:spcAft>
                    <a:spcPts val="600"/>
                  </a:spcAft>
                </a:pPr>
                <a:r>
                  <a:rPr lang="en-US" sz="1600" b="1">
                    <a:latin typeface="Arial" panose="020B0604020202020204" pitchFamily="34" charset="0"/>
                    <a:cs typeface="Arial" panose="020B0604020202020204" pitchFamily="34" charset="0"/>
                    <a:sym typeface="Arial" panose="020B0604020202020204" pitchFamily="34" charset="0"/>
                  </a:rPr>
                  <a:t>Main fills</a:t>
                </a:r>
              </a:p>
            </p:txBody>
          </p:sp>
          <p:grpSp>
            <p:nvGrpSpPr>
              <p:cNvPr id="67" name="Group 66">
                <a:extLst>
                  <a:ext uri="{FF2B5EF4-FFF2-40B4-BE49-F238E27FC236}">
                    <a16:creationId xmlns:a16="http://schemas.microsoft.com/office/drawing/2014/main" id="{5D996D15-3971-431B-07B5-B867DF2A48E0}"/>
                  </a:ext>
                </a:extLst>
              </p:cNvPr>
              <p:cNvGrpSpPr/>
              <p:nvPr/>
            </p:nvGrpSpPr>
            <p:grpSpPr>
              <a:xfrm>
                <a:off x="803652" y="2916426"/>
                <a:ext cx="1866900" cy="555958"/>
                <a:chOff x="4867216" y="4702195"/>
                <a:chExt cx="1866900" cy="555958"/>
              </a:xfrm>
            </p:grpSpPr>
            <p:sp>
              <p:nvSpPr>
                <p:cNvPr id="64" name="Oval 63">
                  <a:extLst>
                    <a:ext uri="{FF2B5EF4-FFF2-40B4-BE49-F238E27FC236}">
                      <a16:creationId xmlns:a16="http://schemas.microsoft.com/office/drawing/2014/main" id="{E28D3B68-A886-F559-64E2-3FEF8B51713D}"/>
                    </a:ext>
                  </a:extLst>
                </p:cNvPr>
                <p:cNvSpPr/>
                <p:nvPr/>
              </p:nvSpPr>
              <p:spPr>
                <a:xfrm>
                  <a:off x="4867216" y="4702195"/>
                  <a:ext cx="555958" cy="55595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Bef>
                      <a:spcPts val="600"/>
                    </a:spcBef>
                  </a:pPr>
                  <a:r>
                    <a:rPr lang="en-US" b="1">
                      <a:solidFill>
                        <a:schemeClr val="bg1"/>
                      </a:solidFill>
                      <a:latin typeface="Arial" panose="020B0604020202020204" pitchFamily="34" charset="0"/>
                      <a:cs typeface="Arial" panose="020B0604020202020204" pitchFamily="34" charset="0"/>
                      <a:sym typeface="Arial" panose="020B0604020202020204" pitchFamily="34" charset="0"/>
                    </a:rPr>
                    <a:t>1</a:t>
                  </a:r>
                </a:p>
              </p:txBody>
            </p:sp>
            <p:sp>
              <p:nvSpPr>
                <p:cNvPr id="65" name="Oval 64">
                  <a:extLst>
                    <a:ext uri="{FF2B5EF4-FFF2-40B4-BE49-F238E27FC236}">
                      <a16:creationId xmlns:a16="http://schemas.microsoft.com/office/drawing/2014/main" id="{AF5DAFF7-249A-CCA4-D930-8F0EA39021C4}"/>
                    </a:ext>
                  </a:extLst>
                </p:cNvPr>
                <p:cNvSpPr/>
                <p:nvPr/>
              </p:nvSpPr>
              <p:spPr>
                <a:xfrm>
                  <a:off x="5522687" y="4702195"/>
                  <a:ext cx="555958" cy="55595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Bef>
                      <a:spcPts val="600"/>
                    </a:spcBef>
                  </a:pPr>
                  <a:r>
                    <a:rPr lang="en-US" b="1">
                      <a:solidFill>
                        <a:schemeClr val="bg1"/>
                      </a:solidFill>
                      <a:latin typeface="Arial" panose="020B0604020202020204" pitchFamily="34" charset="0"/>
                      <a:cs typeface="Arial" panose="020B0604020202020204" pitchFamily="34" charset="0"/>
                      <a:sym typeface="Arial" panose="020B0604020202020204" pitchFamily="34" charset="0"/>
                    </a:rPr>
                    <a:t>2</a:t>
                  </a:r>
                </a:p>
              </p:txBody>
            </p:sp>
            <p:sp>
              <p:nvSpPr>
                <p:cNvPr id="66" name="Oval 65">
                  <a:extLst>
                    <a:ext uri="{FF2B5EF4-FFF2-40B4-BE49-F238E27FC236}">
                      <a16:creationId xmlns:a16="http://schemas.microsoft.com/office/drawing/2014/main" id="{27D57BE1-47FA-22F4-E3D4-92EDAC3FD7C4}"/>
                    </a:ext>
                  </a:extLst>
                </p:cNvPr>
                <p:cNvSpPr/>
                <p:nvPr/>
              </p:nvSpPr>
              <p:spPr>
                <a:xfrm>
                  <a:off x="6178158" y="4702195"/>
                  <a:ext cx="555958" cy="555958"/>
                </a:xfrm>
                <a:prstGeom prst="ellipse">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Bef>
                      <a:spcPts val="600"/>
                    </a:spcBef>
                  </a:pPr>
                  <a:r>
                    <a:rPr lang="en-US" b="1">
                      <a:solidFill>
                        <a:schemeClr val="tx1"/>
                      </a:solidFill>
                      <a:latin typeface="Arial" panose="020B0604020202020204" pitchFamily="34" charset="0"/>
                      <a:cs typeface="Arial" panose="020B0604020202020204" pitchFamily="34" charset="0"/>
                      <a:sym typeface="Arial" panose="020B0604020202020204" pitchFamily="34" charset="0"/>
                    </a:rPr>
                    <a:t>3</a:t>
                  </a:r>
                </a:p>
              </p:txBody>
            </p:sp>
          </p:grpSp>
        </p:grpSp>
        <p:grpSp>
          <p:nvGrpSpPr>
            <p:cNvPr id="85" name="Group 84">
              <a:extLst>
                <a:ext uri="{FF2B5EF4-FFF2-40B4-BE49-F238E27FC236}">
                  <a16:creationId xmlns:a16="http://schemas.microsoft.com/office/drawing/2014/main" id="{F93816A0-3E4F-38A5-CEA7-098AE61F0D4C}"/>
                </a:ext>
              </a:extLst>
            </p:cNvPr>
            <p:cNvGrpSpPr/>
            <p:nvPr/>
          </p:nvGrpSpPr>
          <p:grpSpPr>
            <a:xfrm>
              <a:off x="803652" y="4146958"/>
              <a:ext cx="2961524" cy="988614"/>
              <a:chOff x="803652" y="3867259"/>
              <a:chExt cx="2961524" cy="988614"/>
            </a:xfrm>
          </p:grpSpPr>
          <p:sp>
            <p:nvSpPr>
              <p:cNvPr id="68" name="TextBox 2">
                <a:extLst>
                  <a:ext uri="{FF2B5EF4-FFF2-40B4-BE49-F238E27FC236}">
                    <a16:creationId xmlns:a16="http://schemas.microsoft.com/office/drawing/2014/main" id="{49FCFFCC-759D-943A-C226-0762A3540712}"/>
                  </a:ext>
                </a:extLst>
              </p:cNvPr>
              <p:cNvSpPr txBox="1"/>
              <p:nvPr/>
            </p:nvSpPr>
            <p:spPr>
              <a:xfrm>
                <a:off x="803652" y="3867259"/>
                <a:ext cx="2961524" cy="246221"/>
              </a:xfrm>
              <a:prstGeom prst="rect">
                <a:avLst/>
              </a:prstGeom>
              <a:noFill/>
            </p:spPr>
            <p:txBody>
              <a:bodyPr wrap="square" lIns="0" tIns="0" rIns="0" bIns="0" rtlCol="0">
                <a:spAutoFit/>
              </a:bodyPr>
              <a:lstStyle/>
              <a:p>
                <a:pPr defTabSz="456758" fontAlgn="base">
                  <a:spcBef>
                    <a:spcPts val="600"/>
                  </a:spcBef>
                  <a:spcAft>
                    <a:spcPts val="600"/>
                  </a:spcAft>
                </a:pPr>
                <a:r>
                  <a:rPr lang="en-US" sz="1600" b="1">
                    <a:latin typeface="Arial" panose="020B0604020202020204" pitchFamily="34" charset="0"/>
                    <a:cs typeface="Arial" panose="020B0604020202020204" pitchFamily="34" charset="0"/>
                    <a:sym typeface="Arial" panose="020B0604020202020204" pitchFamily="34" charset="0"/>
                  </a:rPr>
                  <a:t>Secondary fills</a:t>
                </a:r>
              </a:p>
            </p:txBody>
          </p:sp>
          <p:grpSp>
            <p:nvGrpSpPr>
              <p:cNvPr id="84" name="Group 83">
                <a:extLst>
                  <a:ext uri="{FF2B5EF4-FFF2-40B4-BE49-F238E27FC236}">
                    <a16:creationId xmlns:a16="http://schemas.microsoft.com/office/drawing/2014/main" id="{86440BBF-A89A-C776-0A18-D46C6FB60CE4}"/>
                  </a:ext>
                </a:extLst>
              </p:cNvPr>
              <p:cNvGrpSpPr/>
              <p:nvPr/>
            </p:nvGrpSpPr>
            <p:grpSpPr>
              <a:xfrm>
                <a:off x="803652" y="4299915"/>
                <a:ext cx="2522371" cy="555958"/>
                <a:chOff x="803652" y="4299915"/>
                <a:chExt cx="2522371" cy="555958"/>
              </a:xfrm>
            </p:grpSpPr>
            <p:sp>
              <p:nvSpPr>
                <p:cNvPr id="70" name="Oval 69">
                  <a:extLst>
                    <a:ext uri="{FF2B5EF4-FFF2-40B4-BE49-F238E27FC236}">
                      <a16:creationId xmlns:a16="http://schemas.microsoft.com/office/drawing/2014/main" id="{CD13CBBC-4190-0071-B0EA-8C84E4A83C31}"/>
                    </a:ext>
                  </a:extLst>
                </p:cNvPr>
                <p:cNvSpPr/>
                <p:nvPr/>
              </p:nvSpPr>
              <p:spPr>
                <a:xfrm>
                  <a:off x="803652" y="4299915"/>
                  <a:ext cx="555958" cy="5559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Bef>
                      <a:spcPts val="600"/>
                    </a:spcBef>
                  </a:pPr>
                  <a:r>
                    <a:rPr lang="en-US" b="1">
                      <a:solidFill>
                        <a:schemeClr val="accent1"/>
                      </a:solidFill>
                      <a:latin typeface="Arial" panose="020B0604020202020204" pitchFamily="34" charset="0"/>
                      <a:cs typeface="Arial" panose="020B0604020202020204" pitchFamily="34" charset="0"/>
                      <a:sym typeface="Arial" panose="020B0604020202020204" pitchFamily="34" charset="0"/>
                    </a:rPr>
                    <a:t>4</a:t>
                  </a:r>
                </a:p>
              </p:txBody>
            </p:sp>
            <p:sp>
              <p:nvSpPr>
                <p:cNvPr id="71" name="Oval 70">
                  <a:extLst>
                    <a:ext uri="{FF2B5EF4-FFF2-40B4-BE49-F238E27FC236}">
                      <a16:creationId xmlns:a16="http://schemas.microsoft.com/office/drawing/2014/main" id="{7A01D574-86C8-B666-8AF1-830BC2A3AA63}"/>
                    </a:ext>
                  </a:extLst>
                </p:cNvPr>
                <p:cNvSpPr/>
                <p:nvPr/>
              </p:nvSpPr>
              <p:spPr>
                <a:xfrm>
                  <a:off x="1459123" y="4299915"/>
                  <a:ext cx="555958" cy="55595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Bef>
                      <a:spcPts val="600"/>
                    </a:spcBef>
                  </a:pPr>
                  <a:r>
                    <a:rPr lang="en-US" b="1">
                      <a:solidFill>
                        <a:schemeClr val="accent1"/>
                      </a:solidFill>
                      <a:latin typeface="Arial" panose="020B0604020202020204" pitchFamily="34" charset="0"/>
                      <a:cs typeface="Arial" panose="020B0604020202020204" pitchFamily="34" charset="0"/>
                      <a:sym typeface="Arial" panose="020B0604020202020204" pitchFamily="34" charset="0"/>
                    </a:rPr>
                    <a:t>5</a:t>
                  </a:r>
                </a:p>
              </p:txBody>
            </p:sp>
            <p:sp>
              <p:nvSpPr>
                <p:cNvPr id="72" name="Oval 71">
                  <a:extLst>
                    <a:ext uri="{FF2B5EF4-FFF2-40B4-BE49-F238E27FC236}">
                      <a16:creationId xmlns:a16="http://schemas.microsoft.com/office/drawing/2014/main" id="{21C5441D-7AC6-622F-0C0A-38FE5DC09048}"/>
                    </a:ext>
                  </a:extLst>
                </p:cNvPr>
                <p:cNvSpPr/>
                <p:nvPr/>
              </p:nvSpPr>
              <p:spPr>
                <a:xfrm>
                  <a:off x="2114594" y="4299915"/>
                  <a:ext cx="555958" cy="555958"/>
                </a:xfrm>
                <a:prstGeom prst="ellipse">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Bef>
                      <a:spcPts val="600"/>
                    </a:spcBef>
                  </a:pPr>
                  <a:r>
                    <a:rPr lang="en-US" b="1">
                      <a:solidFill>
                        <a:schemeClr val="tx1"/>
                      </a:solidFill>
                      <a:latin typeface="Arial" panose="020B0604020202020204" pitchFamily="34" charset="0"/>
                      <a:cs typeface="Arial" panose="020B0604020202020204" pitchFamily="34" charset="0"/>
                      <a:sym typeface="Arial" panose="020B0604020202020204" pitchFamily="34" charset="0"/>
                    </a:rPr>
                    <a:t>6</a:t>
                  </a:r>
                </a:p>
              </p:txBody>
            </p:sp>
            <p:sp>
              <p:nvSpPr>
                <p:cNvPr id="82" name="Oval 81">
                  <a:extLst>
                    <a:ext uri="{FF2B5EF4-FFF2-40B4-BE49-F238E27FC236}">
                      <a16:creationId xmlns:a16="http://schemas.microsoft.com/office/drawing/2014/main" id="{CC9AFE2B-151E-1596-2736-0779F3A60B7D}"/>
                    </a:ext>
                  </a:extLst>
                </p:cNvPr>
                <p:cNvSpPr/>
                <p:nvPr/>
              </p:nvSpPr>
              <p:spPr>
                <a:xfrm>
                  <a:off x="2770065" y="4299915"/>
                  <a:ext cx="555958" cy="555958"/>
                </a:xfrm>
                <a:prstGeom prst="ellipse">
                  <a:avLst/>
                </a:prstGeom>
                <a:solidFill>
                  <a:srgbClr val="D1FAF9"/>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Bef>
                      <a:spcPts val="600"/>
                    </a:spcBef>
                  </a:pPr>
                  <a:r>
                    <a:rPr lang="en-US" b="1">
                      <a:solidFill>
                        <a:schemeClr val="accent1"/>
                      </a:solidFill>
                      <a:latin typeface="Arial" panose="020B0604020202020204" pitchFamily="34" charset="0"/>
                      <a:cs typeface="Arial" panose="020B0604020202020204" pitchFamily="34" charset="0"/>
                      <a:sym typeface="Arial" panose="020B0604020202020204" pitchFamily="34" charset="0"/>
                    </a:rPr>
                    <a:t>7</a:t>
                  </a:r>
                </a:p>
              </p:txBody>
            </p:sp>
          </p:grpSp>
        </p:grpSp>
      </p:grpSp>
      <p:sp>
        <p:nvSpPr>
          <p:cNvPr id="83" name="TextBox 2">
            <a:extLst>
              <a:ext uri="{FF2B5EF4-FFF2-40B4-BE49-F238E27FC236}">
                <a16:creationId xmlns:a16="http://schemas.microsoft.com/office/drawing/2014/main" id="{06EFB226-C06E-6DF1-6C89-F1853FECD922}"/>
              </a:ext>
            </a:extLst>
          </p:cNvPr>
          <p:cNvSpPr txBox="1"/>
          <p:nvPr/>
        </p:nvSpPr>
        <p:spPr>
          <a:xfrm>
            <a:off x="4613651" y="1671568"/>
            <a:ext cx="2961524" cy="646331"/>
          </a:xfrm>
          <a:prstGeom prst="rect">
            <a:avLst/>
          </a:prstGeom>
          <a:noFill/>
        </p:spPr>
        <p:txBody>
          <a:bodyPr wrap="square" lIns="0" tIns="0" rIns="0" bIns="0" rtlCol="0">
            <a:spAutoFit/>
          </a:bodyPr>
          <a:lstStyle/>
          <a:p>
            <a:pPr defTabSz="456758" fontAlgn="base">
              <a:spcBef>
                <a:spcPts val="600"/>
              </a:spcBef>
              <a:spcAft>
                <a:spcPts val="600"/>
              </a:spcAft>
            </a:pPr>
            <a:r>
              <a:rPr lang="en-US" sz="1400">
                <a:latin typeface="Arial" panose="020B0604020202020204" pitchFamily="34" charset="0"/>
                <a:cs typeface="Arial" panose="020B0604020202020204" pitchFamily="34" charset="0"/>
                <a:sym typeface="Arial" panose="020B0604020202020204" pitchFamily="34" charset="0"/>
              </a:rPr>
              <a:t>Lines (including axis and gridlines for charts) are 1pt at 60% Text Grey. Keep lines solid, and avoid dashes.</a:t>
            </a:r>
          </a:p>
        </p:txBody>
      </p:sp>
      <p:grpSp>
        <p:nvGrpSpPr>
          <p:cNvPr id="89" name="Group 88">
            <a:extLst>
              <a:ext uri="{FF2B5EF4-FFF2-40B4-BE49-F238E27FC236}">
                <a16:creationId xmlns:a16="http://schemas.microsoft.com/office/drawing/2014/main" id="{F3F32173-DEE6-6FBD-A92C-8A5ADBBB0B28}"/>
              </a:ext>
            </a:extLst>
          </p:cNvPr>
          <p:cNvGrpSpPr/>
          <p:nvPr/>
        </p:nvGrpSpPr>
        <p:grpSpPr>
          <a:xfrm>
            <a:off x="5271429" y="2453315"/>
            <a:ext cx="1645968" cy="1395870"/>
            <a:chOff x="4876800" y="2842195"/>
            <a:chExt cx="2435226" cy="2065203"/>
          </a:xfrm>
        </p:grpSpPr>
        <p:pic>
          <p:nvPicPr>
            <p:cNvPr id="62" name="Picture 61">
              <a:extLst>
                <a:ext uri="{FF2B5EF4-FFF2-40B4-BE49-F238E27FC236}">
                  <a16:creationId xmlns:a16="http://schemas.microsoft.com/office/drawing/2014/main" id="{95579D0B-3646-B60B-E39D-FCB251639E1A}"/>
                </a:ext>
              </a:extLst>
            </p:cNvPr>
            <p:cNvPicPr>
              <a:picLocks noChangeAspect="1"/>
            </p:cNvPicPr>
            <p:nvPr/>
          </p:nvPicPr>
          <p:blipFill>
            <a:blip r:embed="rId3" cstate="hqprint">
              <a:extLst>
                <a:ext uri="{28A0092B-C50C-407E-A947-70E740481C1C}">
                  <a14:useLocalDpi xmlns:a14="http://schemas.microsoft.com/office/drawing/2010/main"/>
                </a:ext>
              </a:extLst>
            </a:blip>
            <a:srcRect r="-322"/>
            <a:stretch>
              <a:fillRect/>
            </a:stretch>
          </p:blipFill>
          <p:spPr>
            <a:xfrm>
              <a:off x="4876800" y="2842195"/>
              <a:ext cx="2435226" cy="1671482"/>
            </a:xfrm>
            <a:prstGeom prst="rect">
              <a:avLst/>
            </a:prstGeom>
          </p:spPr>
        </p:pic>
        <p:sp>
          <p:nvSpPr>
            <p:cNvPr id="47" name="TextBox 46"/>
            <p:cNvSpPr txBox="1"/>
            <p:nvPr/>
          </p:nvSpPr>
          <p:spPr>
            <a:xfrm>
              <a:off x="5485686" y="4679719"/>
              <a:ext cx="1033670" cy="227679"/>
            </a:xfrm>
            <a:prstGeom prst="rect">
              <a:avLst/>
            </a:prstGeom>
            <a:noFill/>
          </p:spPr>
          <p:txBody>
            <a:bodyPr wrap="square" lIns="0" tIns="0" rIns="0" bIns="0" rtlCol="0">
              <a:spAutoFit/>
            </a:bodyPr>
            <a:lstStyle/>
            <a:p>
              <a:pPr defTabSz="456758" fontAlgn="base">
                <a:spcBef>
                  <a:spcPts val="1200"/>
                </a:spcBef>
              </a:pPr>
              <a:r>
                <a:rPr lang="en-US" sz="1000">
                  <a:latin typeface="Arial" panose="020B0604020202020204" pitchFamily="34" charset="0"/>
                  <a:ea typeface="Arial" charset="0"/>
                  <a:cs typeface="Arial" panose="020B0604020202020204" pitchFamily="34" charset="0"/>
                  <a:sym typeface="Arial" panose="020B0604020202020204" pitchFamily="34" charset="0"/>
                </a:rPr>
                <a:t>60% Gray</a:t>
              </a:r>
            </a:p>
          </p:txBody>
        </p:sp>
        <p:sp>
          <p:nvSpPr>
            <p:cNvPr id="11" name="Rectangle 44">
              <a:extLst>
                <a:ext uri="{FF2B5EF4-FFF2-40B4-BE49-F238E27FC236}">
                  <a16:creationId xmlns:a16="http://schemas.microsoft.com/office/drawing/2014/main" id="{D3037272-2876-064E-C033-14B51B77816D}"/>
                </a:ext>
              </a:extLst>
            </p:cNvPr>
            <p:cNvSpPr/>
            <p:nvPr/>
          </p:nvSpPr>
          <p:spPr>
            <a:xfrm>
              <a:off x="5349242" y="3833778"/>
              <a:ext cx="272888" cy="285784"/>
            </a:xfrm>
            <a:prstGeom prst="rect">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chemeClr val="tx1"/>
                </a:solidFill>
                <a:latin typeface="Arial" panose="020B0604020202020204" pitchFamily="34" charset="0"/>
                <a:cs typeface="Arial" panose="020B0604020202020204" pitchFamily="34" charset="0"/>
                <a:sym typeface="Arial" panose="020B0604020202020204" pitchFamily="34" charset="0"/>
              </a:endParaRPr>
            </a:p>
          </p:txBody>
        </p:sp>
        <p:cxnSp>
          <p:nvCxnSpPr>
            <p:cNvPr id="12" name="Straight Connector 45">
              <a:extLst>
                <a:ext uri="{FF2B5EF4-FFF2-40B4-BE49-F238E27FC236}">
                  <a16:creationId xmlns:a16="http://schemas.microsoft.com/office/drawing/2014/main" id="{1AD62A5E-D20B-82E6-ABC6-10B395E84051}"/>
                </a:ext>
              </a:extLst>
            </p:cNvPr>
            <p:cNvCxnSpPr>
              <a:cxnSpLocks/>
            </p:cNvCxnSpPr>
            <p:nvPr/>
          </p:nvCxnSpPr>
          <p:spPr>
            <a:xfrm>
              <a:off x="5485686" y="4116598"/>
              <a:ext cx="0" cy="494778"/>
            </a:xfrm>
            <a:prstGeom prst="line">
              <a:avLst/>
            </a:prstGeom>
            <a:ln w="12700" cmpd="sng">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90" name="TextBox 2">
            <a:extLst>
              <a:ext uri="{FF2B5EF4-FFF2-40B4-BE49-F238E27FC236}">
                <a16:creationId xmlns:a16="http://schemas.microsoft.com/office/drawing/2014/main" id="{96DE754E-E1D5-12EE-BBAB-BD8BE0F4F0A2}"/>
              </a:ext>
            </a:extLst>
          </p:cNvPr>
          <p:cNvSpPr txBox="1"/>
          <p:nvPr/>
        </p:nvSpPr>
        <p:spPr>
          <a:xfrm>
            <a:off x="4613651" y="3984600"/>
            <a:ext cx="2961524" cy="646331"/>
          </a:xfrm>
          <a:prstGeom prst="rect">
            <a:avLst/>
          </a:prstGeom>
          <a:noFill/>
        </p:spPr>
        <p:txBody>
          <a:bodyPr wrap="square" lIns="0" tIns="0" rIns="0" bIns="0" rtlCol="0">
            <a:spAutoFit/>
          </a:bodyPr>
          <a:lstStyle/>
          <a:p>
            <a:pPr defTabSz="456758" fontAlgn="base">
              <a:spcBef>
                <a:spcPts val="600"/>
              </a:spcBef>
              <a:spcAft>
                <a:spcPts val="600"/>
              </a:spcAft>
            </a:pPr>
            <a:r>
              <a:rPr lang="en-US" sz="1400">
                <a:latin typeface="Arial" panose="020B0604020202020204" pitchFamily="34" charset="0"/>
                <a:cs typeface="Arial" panose="020B0604020202020204" pitchFamily="34" charset="0"/>
                <a:sym typeface="Arial" panose="020B0604020202020204" pitchFamily="34" charset="0"/>
              </a:rPr>
              <a:t>Arrows are filled in at point. </a:t>
            </a:r>
            <a:br>
              <a:rPr lang="en-US" sz="1400">
                <a:latin typeface="Arial" panose="020B0604020202020204" pitchFamily="34" charset="0"/>
                <a:cs typeface="Arial" panose="020B0604020202020204" pitchFamily="34" charset="0"/>
                <a:sym typeface="Arial" panose="020B0604020202020204" pitchFamily="34" charset="0"/>
              </a:rPr>
            </a:br>
            <a:r>
              <a:rPr lang="en-US" sz="1400">
                <a:latin typeface="Arial" panose="020B0604020202020204" pitchFamily="34" charset="0"/>
                <a:cs typeface="Arial" panose="020B0604020202020204" pitchFamily="34" charset="0"/>
                <a:sym typeface="Arial" panose="020B0604020202020204" pitchFamily="34" charset="0"/>
              </a:rPr>
              <a:t>Keep arrow lines solid, </a:t>
            </a:r>
            <a:br>
              <a:rPr lang="en-US" sz="1400">
                <a:latin typeface="Arial" panose="020B0604020202020204" pitchFamily="34" charset="0"/>
                <a:cs typeface="Arial" panose="020B0604020202020204" pitchFamily="34" charset="0"/>
                <a:sym typeface="Arial" panose="020B0604020202020204" pitchFamily="34" charset="0"/>
              </a:rPr>
            </a:br>
            <a:r>
              <a:rPr lang="en-US" sz="1400">
                <a:latin typeface="Arial" panose="020B0604020202020204" pitchFamily="34" charset="0"/>
                <a:cs typeface="Arial" panose="020B0604020202020204" pitchFamily="34" charset="0"/>
                <a:sym typeface="Arial" panose="020B0604020202020204" pitchFamily="34" charset="0"/>
              </a:rPr>
              <a:t>and avoid dashes. </a:t>
            </a:r>
          </a:p>
        </p:txBody>
      </p:sp>
      <p:grpSp>
        <p:nvGrpSpPr>
          <p:cNvPr id="91" name="Group 90">
            <a:extLst>
              <a:ext uri="{FF2B5EF4-FFF2-40B4-BE49-F238E27FC236}">
                <a16:creationId xmlns:a16="http://schemas.microsoft.com/office/drawing/2014/main" id="{F4FE6693-13C6-5C6B-5954-6A57FA7AAA71}"/>
              </a:ext>
            </a:extLst>
          </p:cNvPr>
          <p:cNvGrpSpPr/>
          <p:nvPr/>
        </p:nvGrpSpPr>
        <p:grpSpPr>
          <a:xfrm>
            <a:off x="5156425" y="4856381"/>
            <a:ext cx="1875976" cy="406791"/>
            <a:chOff x="5192285" y="11483758"/>
            <a:chExt cx="1875976" cy="406791"/>
          </a:xfrm>
        </p:grpSpPr>
        <p:cxnSp>
          <p:nvCxnSpPr>
            <p:cNvPr id="22" name="Straight Connector 21"/>
            <p:cNvCxnSpPr/>
            <p:nvPr/>
          </p:nvCxnSpPr>
          <p:spPr>
            <a:xfrm>
              <a:off x="5767961" y="11517683"/>
              <a:ext cx="1300300" cy="0"/>
            </a:xfrm>
            <a:prstGeom prst="line">
              <a:avLst/>
            </a:prstGeom>
            <a:ln w="12700" cmpd="sng">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5192285" y="11483758"/>
              <a:ext cx="0" cy="406791"/>
            </a:xfrm>
            <a:prstGeom prst="line">
              <a:avLst/>
            </a:prstGeom>
            <a:ln w="12700" cmpd="sng">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5344685" y="11483758"/>
              <a:ext cx="0" cy="406791"/>
            </a:xfrm>
            <a:prstGeom prst="line">
              <a:avLst/>
            </a:prstGeom>
            <a:ln w="12700" cmpd="sng">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5497085" y="11483758"/>
              <a:ext cx="0" cy="406791"/>
            </a:xfrm>
            <a:prstGeom prst="line">
              <a:avLst/>
            </a:prstGeom>
            <a:ln w="12700" cmpd="sng">
              <a:solidFill>
                <a:schemeClr val="accent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5767961" y="11673396"/>
              <a:ext cx="1300300" cy="0"/>
            </a:xfrm>
            <a:prstGeom prst="line">
              <a:avLst/>
            </a:prstGeom>
            <a:ln w="12700" cmpd="sng">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767961" y="11829109"/>
              <a:ext cx="1300300" cy="0"/>
            </a:xfrm>
            <a:prstGeom prst="line">
              <a:avLst/>
            </a:prstGeom>
            <a:ln w="12700" cmpd="sng">
              <a:solidFill>
                <a:schemeClr val="accent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92" name="TextBox 2">
            <a:extLst>
              <a:ext uri="{FF2B5EF4-FFF2-40B4-BE49-F238E27FC236}">
                <a16:creationId xmlns:a16="http://schemas.microsoft.com/office/drawing/2014/main" id="{D27F7A49-9B46-4CC7-500E-F9D90B810D32}"/>
              </a:ext>
            </a:extLst>
          </p:cNvPr>
          <p:cNvSpPr txBox="1"/>
          <p:nvPr/>
        </p:nvSpPr>
        <p:spPr>
          <a:xfrm>
            <a:off x="8423651" y="1671568"/>
            <a:ext cx="2961524" cy="430887"/>
          </a:xfrm>
          <a:prstGeom prst="rect">
            <a:avLst/>
          </a:prstGeom>
          <a:noFill/>
        </p:spPr>
        <p:txBody>
          <a:bodyPr wrap="square" lIns="0" tIns="0" rIns="0" bIns="0" rtlCol="0">
            <a:spAutoFit/>
          </a:bodyPr>
          <a:lstStyle/>
          <a:p>
            <a:pPr defTabSz="456758" fontAlgn="base">
              <a:spcBef>
                <a:spcPts val="600"/>
              </a:spcBef>
              <a:spcAft>
                <a:spcPts val="600"/>
              </a:spcAft>
            </a:pPr>
            <a:r>
              <a:rPr lang="en-US" sz="1400">
                <a:latin typeface="Arial" panose="020B0604020202020204" pitchFamily="34" charset="0"/>
                <a:cs typeface="Arial" panose="020B0604020202020204" pitchFamily="34" charset="0"/>
                <a:sym typeface="Arial" panose="020B0604020202020204" pitchFamily="34" charset="0"/>
              </a:rPr>
              <a:t>Shadow fills are either 60% Gray or 20% black.</a:t>
            </a:r>
          </a:p>
        </p:txBody>
      </p:sp>
      <p:grpSp>
        <p:nvGrpSpPr>
          <p:cNvPr id="93" name="Group 92">
            <a:extLst>
              <a:ext uri="{FF2B5EF4-FFF2-40B4-BE49-F238E27FC236}">
                <a16:creationId xmlns:a16="http://schemas.microsoft.com/office/drawing/2014/main" id="{A731FEEB-5341-192E-24D1-6B23C60A0539}"/>
              </a:ext>
            </a:extLst>
          </p:cNvPr>
          <p:cNvGrpSpPr/>
          <p:nvPr/>
        </p:nvGrpSpPr>
        <p:grpSpPr>
          <a:xfrm>
            <a:off x="9739207" y="2300915"/>
            <a:ext cx="1645968" cy="1395870"/>
            <a:chOff x="4876800" y="2842195"/>
            <a:chExt cx="2435226" cy="2065203"/>
          </a:xfrm>
        </p:grpSpPr>
        <p:pic>
          <p:nvPicPr>
            <p:cNvPr id="94" name="Picture 93">
              <a:extLst>
                <a:ext uri="{FF2B5EF4-FFF2-40B4-BE49-F238E27FC236}">
                  <a16:creationId xmlns:a16="http://schemas.microsoft.com/office/drawing/2014/main" id="{68B5A9D2-D23B-D688-7A8F-4D62BA686ACE}"/>
                </a:ext>
              </a:extLst>
            </p:cNvPr>
            <p:cNvPicPr>
              <a:picLocks noChangeAspect="1"/>
            </p:cNvPicPr>
            <p:nvPr/>
          </p:nvPicPr>
          <p:blipFill>
            <a:blip r:embed="rId3" cstate="hqprint">
              <a:extLst>
                <a:ext uri="{28A0092B-C50C-407E-A947-70E740481C1C}">
                  <a14:useLocalDpi xmlns:a14="http://schemas.microsoft.com/office/drawing/2010/main"/>
                </a:ext>
              </a:extLst>
            </a:blip>
            <a:srcRect r="-322"/>
            <a:stretch>
              <a:fillRect/>
            </a:stretch>
          </p:blipFill>
          <p:spPr>
            <a:xfrm>
              <a:off x="4876800" y="2842195"/>
              <a:ext cx="2435226" cy="1671482"/>
            </a:xfrm>
            <a:prstGeom prst="rect">
              <a:avLst/>
            </a:prstGeom>
          </p:spPr>
        </p:pic>
        <p:sp>
          <p:nvSpPr>
            <p:cNvPr id="95" name="TextBox 94">
              <a:extLst>
                <a:ext uri="{FF2B5EF4-FFF2-40B4-BE49-F238E27FC236}">
                  <a16:creationId xmlns:a16="http://schemas.microsoft.com/office/drawing/2014/main" id="{DC75DF66-618F-A4C6-3980-74389FB525E2}"/>
                </a:ext>
              </a:extLst>
            </p:cNvPr>
            <p:cNvSpPr txBox="1"/>
            <p:nvPr/>
          </p:nvSpPr>
          <p:spPr>
            <a:xfrm>
              <a:off x="5485686" y="4679719"/>
              <a:ext cx="1033670" cy="227679"/>
            </a:xfrm>
            <a:prstGeom prst="rect">
              <a:avLst/>
            </a:prstGeom>
            <a:noFill/>
          </p:spPr>
          <p:txBody>
            <a:bodyPr wrap="square" lIns="0" tIns="0" rIns="0" bIns="0" rtlCol="0">
              <a:spAutoFit/>
            </a:bodyPr>
            <a:lstStyle/>
            <a:p>
              <a:pPr defTabSz="456758" fontAlgn="base">
                <a:spcBef>
                  <a:spcPts val="1200"/>
                </a:spcBef>
              </a:pPr>
              <a:r>
                <a:rPr lang="en-US" sz="1000">
                  <a:latin typeface="Arial" panose="020B0604020202020204" pitchFamily="34" charset="0"/>
                  <a:ea typeface="Arial" charset="0"/>
                  <a:cs typeface="Arial" panose="020B0604020202020204" pitchFamily="34" charset="0"/>
                  <a:sym typeface="Arial" panose="020B0604020202020204" pitchFamily="34" charset="0"/>
                </a:rPr>
                <a:t>60% Gray</a:t>
              </a:r>
            </a:p>
          </p:txBody>
        </p:sp>
        <p:sp>
          <p:nvSpPr>
            <p:cNvPr id="96" name="Rectangle 44">
              <a:extLst>
                <a:ext uri="{FF2B5EF4-FFF2-40B4-BE49-F238E27FC236}">
                  <a16:creationId xmlns:a16="http://schemas.microsoft.com/office/drawing/2014/main" id="{6BAEEF5E-4EC7-EB68-A41B-B1120A1AF783}"/>
                </a:ext>
              </a:extLst>
            </p:cNvPr>
            <p:cNvSpPr/>
            <p:nvPr/>
          </p:nvSpPr>
          <p:spPr>
            <a:xfrm>
              <a:off x="5349242" y="3833778"/>
              <a:ext cx="272888" cy="285784"/>
            </a:xfrm>
            <a:prstGeom prst="rect">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chemeClr val="tx1"/>
                </a:solidFill>
                <a:latin typeface="Arial" panose="020B0604020202020204" pitchFamily="34" charset="0"/>
                <a:cs typeface="Arial" panose="020B0604020202020204" pitchFamily="34" charset="0"/>
                <a:sym typeface="Arial" panose="020B0604020202020204" pitchFamily="34" charset="0"/>
              </a:endParaRPr>
            </a:p>
          </p:txBody>
        </p:sp>
        <p:cxnSp>
          <p:nvCxnSpPr>
            <p:cNvPr id="97" name="Straight Connector 45">
              <a:extLst>
                <a:ext uri="{FF2B5EF4-FFF2-40B4-BE49-F238E27FC236}">
                  <a16:creationId xmlns:a16="http://schemas.microsoft.com/office/drawing/2014/main" id="{AFD36602-2D3B-07CD-71B1-CF5167973DD4}"/>
                </a:ext>
              </a:extLst>
            </p:cNvPr>
            <p:cNvCxnSpPr>
              <a:cxnSpLocks/>
            </p:cNvCxnSpPr>
            <p:nvPr/>
          </p:nvCxnSpPr>
          <p:spPr>
            <a:xfrm>
              <a:off x="5485686" y="4116598"/>
              <a:ext cx="0" cy="494778"/>
            </a:xfrm>
            <a:prstGeom prst="line">
              <a:avLst/>
            </a:prstGeom>
            <a:ln w="12700" cmpd="sng">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98" name="Oval 97">
            <a:extLst>
              <a:ext uri="{FF2B5EF4-FFF2-40B4-BE49-F238E27FC236}">
                <a16:creationId xmlns:a16="http://schemas.microsoft.com/office/drawing/2014/main" id="{7EC23538-B9C6-9AA2-767A-13F065CB8036}"/>
              </a:ext>
            </a:extLst>
          </p:cNvPr>
          <p:cNvSpPr/>
          <p:nvPr/>
        </p:nvSpPr>
        <p:spPr>
          <a:xfrm>
            <a:off x="8423651" y="2466781"/>
            <a:ext cx="1064138" cy="1064138"/>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sz="1400" b="1">
                <a:solidFill>
                  <a:schemeClr val="accent1"/>
                </a:solidFill>
                <a:latin typeface="Arial" panose="020B0604020202020204" pitchFamily="34" charset="0"/>
                <a:cs typeface="Arial" panose="020B0604020202020204" pitchFamily="34" charset="0"/>
                <a:sym typeface="Arial" panose="020B0604020202020204" pitchFamily="34" charset="0"/>
              </a:rPr>
              <a:t>60% </a:t>
            </a:r>
            <a:br>
              <a:rPr lang="en-US" sz="1400" b="1">
                <a:solidFill>
                  <a:schemeClr val="accent1"/>
                </a:solidFill>
                <a:latin typeface="Arial" panose="020B0604020202020204" pitchFamily="34" charset="0"/>
                <a:cs typeface="Arial" panose="020B0604020202020204" pitchFamily="34" charset="0"/>
                <a:sym typeface="Arial" panose="020B0604020202020204" pitchFamily="34" charset="0"/>
              </a:rPr>
            </a:br>
            <a:r>
              <a:rPr lang="en-US" sz="1400" b="1">
                <a:solidFill>
                  <a:schemeClr val="accent1"/>
                </a:solidFill>
                <a:latin typeface="Arial" panose="020B0604020202020204" pitchFamily="34" charset="0"/>
                <a:cs typeface="Arial" panose="020B0604020202020204" pitchFamily="34" charset="0"/>
                <a:sym typeface="Arial" panose="020B0604020202020204" pitchFamily="34" charset="0"/>
              </a:rPr>
              <a:t>Gray</a:t>
            </a:r>
          </a:p>
        </p:txBody>
      </p:sp>
      <p:sp>
        <p:nvSpPr>
          <p:cNvPr id="99" name="Oval 98">
            <a:extLst>
              <a:ext uri="{FF2B5EF4-FFF2-40B4-BE49-F238E27FC236}">
                <a16:creationId xmlns:a16="http://schemas.microsoft.com/office/drawing/2014/main" id="{1402D243-06B7-A25A-70D6-04E991EBF79E}"/>
              </a:ext>
            </a:extLst>
          </p:cNvPr>
          <p:cNvSpPr/>
          <p:nvPr/>
        </p:nvSpPr>
        <p:spPr>
          <a:xfrm>
            <a:off x="8423651" y="4120554"/>
            <a:ext cx="1064138" cy="106413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sz="1400" b="1">
                <a:solidFill>
                  <a:schemeClr val="accent1"/>
                </a:solidFill>
                <a:latin typeface="Arial" panose="020B0604020202020204" pitchFamily="34" charset="0"/>
                <a:cs typeface="Arial" panose="020B0604020202020204" pitchFamily="34" charset="0"/>
                <a:sym typeface="Arial" panose="020B0604020202020204" pitchFamily="34" charset="0"/>
              </a:rPr>
              <a:t>20% </a:t>
            </a:r>
            <a:br>
              <a:rPr lang="en-US" sz="1400" b="1">
                <a:solidFill>
                  <a:schemeClr val="accent1"/>
                </a:solidFill>
                <a:latin typeface="Arial" panose="020B0604020202020204" pitchFamily="34" charset="0"/>
                <a:cs typeface="Arial" panose="020B0604020202020204" pitchFamily="34" charset="0"/>
                <a:sym typeface="Arial" panose="020B0604020202020204" pitchFamily="34" charset="0"/>
              </a:rPr>
            </a:br>
            <a:r>
              <a:rPr lang="en-US" sz="1400" b="1">
                <a:solidFill>
                  <a:schemeClr val="accent1"/>
                </a:solidFill>
                <a:latin typeface="Arial" panose="020B0604020202020204" pitchFamily="34" charset="0"/>
                <a:cs typeface="Arial" panose="020B0604020202020204" pitchFamily="34" charset="0"/>
                <a:sym typeface="Arial" panose="020B0604020202020204" pitchFamily="34" charset="0"/>
              </a:rPr>
              <a:t>Black</a:t>
            </a:r>
          </a:p>
        </p:txBody>
      </p:sp>
      <p:pic>
        <p:nvPicPr>
          <p:cNvPr id="102" name="Picture 101">
            <a:extLst>
              <a:ext uri="{FF2B5EF4-FFF2-40B4-BE49-F238E27FC236}">
                <a16:creationId xmlns:a16="http://schemas.microsoft.com/office/drawing/2014/main" id="{45190397-98BC-C4E5-7C0E-43A3CB506890}"/>
              </a:ext>
            </a:extLst>
          </p:cNvPr>
          <p:cNvPicPr>
            <a:picLocks noChangeAspect="1"/>
          </p:cNvPicPr>
          <p:nvPr/>
        </p:nvPicPr>
        <p:blipFill>
          <a:blip r:embed="rId3" cstate="hqprint">
            <a:extLst>
              <a:ext uri="{28A0092B-C50C-407E-A947-70E740481C1C}">
                <a14:useLocalDpi xmlns:a14="http://schemas.microsoft.com/office/drawing/2010/main"/>
              </a:ext>
            </a:extLst>
          </a:blip>
          <a:srcRect r="-322"/>
          <a:stretch>
            <a:fillRect/>
          </a:stretch>
        </p:blipFill>
        <p:spPr>
          <a:xfrm>
            <a:off x="9739207" y="3954688"/>
            <a:ext cx="1645968" cy="1129754"/>
          </a:xfrm>
          <a:prstGeom prst="rect">
            <a:avLst/>
          </a:prstGeom>
        </p:spPr>
      </p:pic>
      <p:grpSp>
        <p:nvGrpSpPr>
          <p:cNvPr id="109" name="Group 108">
            <a:extLst>
              <a:ext uri="{FF2B5EF4-FFF2-40B4-BE49-F238E27FC236}">
                <a16:creationId xmlns:a16="http://schemas.microsoft.com/office/drawing/2014/main" id="{9AF5363F-E7E6-EEF9-0DD5-B585346685CA}"/>
              </a:ext>
            </a:extLst>
          </p:cNvPr>
          <p:cNvGrpSpPr/>
          <p:nvPr/>
        </p:nvGrpSpPr>
        <p:grpSpPr>
          <a:xfrm>
            <a:off x="9727536" y="4341531"/>
            <a:ext cx="790880" cy="1009027"/>
            <a:chOff x="9727536" y="4341531"/>
            <a:chExt cx="790880" cy="1009027"/>
          </a:xfrm>
        </p:grpSpPr>
        <p:sp>
          <p:nvSpPr>
            <p:cNvPr id="103" name="TextBox 102">
              <a:extLst>
                <a:ext uri="{FF2B5EF4-FFF2-40B4-BE49-F238E27FC236}">
                  <a16:creationId xmlns:a16="http://schemas.microsoft.com/office/drawing/2014/main" id="{E4A6813F-3509-1CD6-8438-E37D5FF24891}"/>
                </a:ext>
              </a:extLst>
            </p:cNvPr>
            <p:cNvSpPr txBox="1"/>
            <p:nvPr/>
          </p:nvSpPr>
          <p:spPr>
            <a:xfrm>
              <a:off x="9819759" y="5196670"/>
              <a:ext cx="698657" cy="153888"/>
            </a:xfrm>
            <a:prstGeom prst="rect">
              <a:avLst/>
            </a:prstGeom>
            <a:noFill/>
          </p:spPr>
          <p:txBody>
            <a:bodyPr wrap="square" lIns="0" tIns="0" rIns="0" bIns="0" rtlCol="0">
              <a:spAutoFit/>
            </a:bodyPr>
            <a:lstStyle/>
            <a:p>
              <a:pPr defTabSz="456758" fontAlgn="base">
                <a:spcBef>
                  <a:spcPts val="1200"/>
                </a:spcBef>
              </a:pPr>
              <a:r>
                <a:rPr lang="en-US" sz="1000">
                  <a:latin typeface="Arial" panose="020B0604020202020204" pitchFamily="34" charset="0"/>
                  <a:ea typeface="Arial" charset="0"/>
                  <a:cs typeface="Arial" panose="020B0604020202020204" pitchFamily="34" charset="0"/>
                  <a:sym typeface="Arial" panose="020B0604020202020204" pitchFamily="34" charset="0"/>
                </a:rPr>
                <a:t>20% Black</a:t>
              </a:r>
            </a:p>
          </p:txBody>
        </p:sp>
        <p:sp>
          <p:nvSpPr>
            <p:cNvPr id="104" name="Rectangle 44">
              <a:extLst>
                <a:ext uri="{FF2B5EF4-FFF2-40B4-BE49-F238E27FC236}">
                  <a16:creationId xmlns:a16="http://schemas.microsoft.com/office/drawing/2014/main" id="{BF2DA128-1BA1-5AAE-C6B1-88D3B25CE795}"/>
                </a:ext>
              </a:extLst>
            </p:cNvPr>
            <p:cNvSpPr/>
            <p:nvPr/>
          </p:nvSpPr>
          <p:spPr>
            <a:xfrm>
              <a:off x="9727536" y="4341531"/>
              <a:ext cx="184445" cy="193161"/>
            </a:xfrm>
            <a:prstGeom prst="rect">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schemeClr val="tx1"/>
                </a:solidFill>
                <a:latin typeface="Arial" panose="020B0604020202020204" pitchFamily="34" charset="0"/>
                <a:cs typeface="Arial" panose="020B0604020202020204" pitchFamily="34" charset="0"/>
                <a:sym typeface="Arial" panose="020B0604020202020204" pitchFamily="34" charset="0"/>
              </a:endParaRPr>
            </a:p>
          </p:txBody>
        </p:sp>
        <p:cxnSp>
          <p:nvCxnSpPr>
            <p:cNvPr id="105" name="Straight Connector 45">
              <a:extLst>
                <a:ext uri="{FF2B5EF4-FFF2-40B4-BE49-F238E27FC236}">
                  <a16:creationId xmlns:a16="http://schemas.microsoft.com/office/drawing/2014/main" id="{ADC28441-3887-4745-ED11-7F10EDB5022E}"/>
                </a:ext>
              </a:extLst>
            </p:cNvPr>
            <p:cNvCxnSpPr>
              <a:cxnSpLocks/>
            </p:cNvCxnSpPr>
            <p:nvPr/>
          </p:nvCxnSpPr>
          <p:spPr>
            <a:xfrm>
              <a:off x="9819759" y="4531519"/>
              <a:ext cx="0" cy="618958"/>
            </a:xfrm>
            <a:prstGeom prst="line">
              <a:avLst/>
            </a:prstGeom>
            <a:ln w="12700" cmpd="sng">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183357AA-9422-45C6-C250-8729ABFF4D66}"/>
              </a:ext>
            </a:extLst>
          </p:cNvPr>
          <p:cNvGrpSpPr/>
          <p:nvPr/>
        </p:nvGrpSpPr>
        <p:grpSpPr>
          <a:xfrm>
            <a:off x="9255918" y="0"/>
            <a:ext cx="2476501" cy="316704"/>
            <a:chOff x="9255918" y="0"/>
            <a:chExt cx="2476501" cy="316704"/>
          </a:xfrm>
        </p:grpSpPr>
        <p:sp>
          <p:nvSpPr>
            <p:cNvPr id="6" name="Rectangle: Top Corners Rounded 5">
              <a:extLst>
                <a:ext uri="{FF2B5EF4-FFF2-40B4-BE49-F238E27FC236}">
                  <a16:creationId xmlns:a16="http://schemas.microsoft.com/office/drawing/2014/main" id="{D1D0290A-23D2-E098-D427-089DEA22933A}"/>
                </a:ext>
              </a:extLst>
            </p:cNvPr>
            <p:cNvSpPr/>
            <p:nvPr/>
          </p:nvSpPr>
          <p:spPr>
            <a:xfrm flipV="1">
              <a:off x="9255918" y="0"/>
              <a:ext cx="2476501" cy="316704"/>
            </a:xfrm>
            <a:prstGeom prst="round2Same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7" name="Rectangle 6">
              <a:extLst>
                <a:ext uri="{FF2B5EF4-FFF2-40B4-BE49-F238E27FC236}">
                  <a16:creationId xmlns:a16="http://schemas.microsoft.com/office/drawing/2014/main" id="{6E8A467B-4C71-46D9-7C2F-919C6457D179}"/>
                </a:ext>
              </a:extLst>
            </p:cNvPr>
            <p:cNvSpPr/>
            <p:nvPr/>
          </p:nvSpPr>
          <p:spPr>
            <a:xfrm>
              <a:off x="9696904" y="81407"/>
              <a:ext cx="1917191" cy="153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spcBef>
                  <a:spcPts val="600"/>
                </a:spcBef>
              </a:pPr>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Brand Guidelines &amp; PPT template</a:t>
              </a:r>
            </a:p>
          </p:txBody>
        </p:sp>
        <p:sp>
          <p:nvSpPr>
            <p:cNvPr id="8" name="Oval 7">
              <a:extLst>
                <a:ext uri="{FF2B5EF4-FFF2-40B4-BE49-F238E27FC236}">
                  <a16:creationId xmlns:a16="http://schemas.microsoft.com/office/drawing/2014/main" id="{903DA193-8F7A-1467-D044-B494BD4DF921}"/>
                </a:ext>
              </a:extLst>
            </p:cNvPr>
            <p:cNvSpPr/>
            <p:nvPr/>
          </p:nvSpPr>
          <p:spPr>
            <a:xfrm>
              <a:off x="9374242" y="53236"/>
              <a:ext cx="210233" cy="2102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b="1">
                  <a:solidFill>
                    <a:schemeClr val="bg1"/>
                  </a:solidFill>
                  <a:latin typeface="Arial" panose="020B0604020202020204" pitchFamily="34" charset="0"/>
                  <a:cs typeface="Arial" panose="020B0604020202020204" pitchFamily="34" charset="0"/>
                  <a:sym typeface="Arial" panose="020B0604020202020204" pitchFamily="34" charset="0"/>
                </a:rPr>
                <a:t>01</a:t>
              </a:r>
            </a:p>
          </p:txBody>
        </p:sp>
      </p:grpSp>
    </p:spTree>
    <p:extLst>
      <p:ext uri="{BB962C8B-B14F-4D97-AF65-F5344CB8AC3E}">
        <p14:creationId xmlns:p14="http://schemas.microsoft.com/office/powerpoint/2010/main" val="1091314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46D84-8ED1-63B6-0B0E-1A52037435E1}"/>
              </a:ext>
            </a:extLst>
          </p:cNvPr>
          <p:cNvSpPr>
            <a:spLocks noGrp="1"/>
          </p:cNvSpPr>
          <p:nvPr>
            <p:ph type="title"/>
          </p:nvPr>
        </p:nvSpPr>
        <p:spPr/>
        <p:txBody>
          <a:bodyPr/>
          <a:lstStyle/>
          <a:p>
            <a:r>
              <a:rPr lang="en-US"/>
              <a:t>PowerPoint    Best Practices</a:t>
            </a:r>
          </a:p>
        </p:txBody>
      </p:sp>
    </p:spTree>
    <p:extLst>
      <p:ext uri="{BB962C8B-B14F-4D97-AF65-F5344CB8AC3E}">
        <p14:creationId xmlns:p14="http://schemas.microsoft.com/office/powerpoint/2010/main" val="28341332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80FC24B6-6DD2-0A66-1C5D-FB8978EB557A}"/>
              </a:ext>
            </a:extLst>
          </p:cNvPr>
          <p:cNvSpPr>
            <a:spLocks noGrp="1"/>
          </p:cNvSpPr>
          <p:nvPr>
            <p:ph type="title"/>
          </p:nvPr>
        </p:nvSpPr>
        <p:spPr/>
        <p:txBody>
          <a:bodyPr/>
          <a:lstStyle/>
          <a:p>
            <a:r>
              <a:rPr lang="en-US"/>
              <a:t>Templated Designs</a:t>
            </a:r>
          </a:p>
        </p:txBody>
      </p:sp>
      <p:sp>
        <p:nvSpPr>
          <p:cNvPr id="14" name="Text Placeholder 13">
            <a:extLst>
              <a:ext uri="{FF2B5EF4-FFF2-40B4-BE49-F238E27FC236}">
                <a16:creationId xmlns:a16="http://schemas.microsoft.com/office/drawing/2014/main" id="{32D7175F-45D7-0D34-D767-768371C4EE34}"/>
              </a:ext>
            </a:extLst>
          </p:cNvPr>
          <p:cNvSpPr>
            <a:spLocks noGrp="1"/>
          </p:cNvSpPr>
          <p:nvPr>
            <p:ph type="body" sz="quarter" idx="12"/>
          </p:nvPr>
        </p:nvSpPr>
        <p:spPr>
          <a:xfrm>
            <a:off x="455613" y="1282215"/>
            <a:ext cx="4029301" cy="3392028"/>
          </a:xfrm>
        </p:spPr>
        <p:txBody>
          <a:bodyPr anchor="t">
            <a:normAutofit/>
          </a:bodyPr>
          <a:lstStyle/>
          <a:p>
            <a:pPr marL="0" indent="0">
              <a:buNone/>
            </a:pPr>
            <a:r>
              <a:rPr lang="en-US" sz="2400"/>
              <a:t>Easily accessible slide layouts built into the template. You can apply these by clicking on 'Layout' and selecting from the drop-down menu for consistent, ready-made designs.</a:t>
            </a:r>
          </a:p>
        </p:txBody>
      </p:sp>
      <p:pic>
        <p:nvPicPr>
          <p:cNvPr id="20" name="Picture 19">
            <a:extLst>
              <a:ext uri="{FF2B5EF4-FFF2-40B4-BE49-F238E27FC236}">
                <a16:creationId xmlns:a16="http://schemas.microsoft.com/office/drawing/2014/main" id="{C32F3165-EEC7-1FFB-42E7-301D7E610581}"/>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t="280" b="540"/>
          <a:stretch>
            <a:fillRect/>
          </a:stretch>
        </p:blipFill>
        <p:spPr>
          <a:xfrm>
            <a:off x="5024284" y="1282215"/>
            <a:ext cx="6708928" cy="4508173"/>
          </a:xfrm>
          <a:prstGeom prst="rect">
            <a:avLst/>
          </a:prstGeom>
        </p:spPr>
      </p:pic>
      <p:grpSp>
        <p:nvGrpSpPr>
          <p:cNvPr id="6" name="Group 5">
            <a:extLst>
              <a:ext uri="{FF2B5EF4-FFF2-40B4-BE49-F238E27FC236}">
                <a16:creationId xmlns:a16="http://schemas.microsoft.com/office/drawing/2014/main" id="{48FE91C3-36BF-3328-EE66-BCEADCF39B1C}"/>
              </a:ext>
            </a:extLst>
          </p:cNvPr>
          <p:cNvGrpSpPr/>
          <p:nvPr/>
        </p:nvGrpSpPr>
        <p:grpSpPr>
          <a:xfrm>
            <a:off x="9670256" y="0"/>
            <a:ext cx="2062163" cy="316704"/>
            <a:chOff x="9670256" y="0"/>
            <a:chExt cx="2062163" cy="316704"/>
          </a:xfrm>
        </p:grpSpPr>
        <p:sp>
          <p:nvSpPr>
            <p:cNvPr id="2" name="Rectangle: Top Corners Rounded 1">
              <a:extLst>
                <a:ext uri="{FF2B5EF4-FFF2-40B4-BE49-F238E27FC236}">
                  <a16:creationId xmlns:a16="http://schemas.microsoft.com/office/drawing/2014/main" id="{2368A426-5FEF-A8B3-452C-EAD8B6C8869A}"/>
                </a:ext>
              </a:extLst>
            </p:cNvPr>
            <p:cNvSpPr/>
            <p:nvPr/>
          </p:nvSpPr>
          <p:spPr>
            <a:xfrm flipV="1">
              <a:off x="9670256" y="0"/>
              <a:ext cx="2062163" cy="316704"/>
            </a:xfrm>
            <a:prstGeom prst="round2Same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nvGrpSpPr>
            <p:cNvPr id="5" name="Group 4">
              <a:extLst>
                <a:ext uri="{FF2B5EF4-FFF2-40B4-BE49-F238E27FC236}">
                  <a16:creationId xmlns:a16="http://schemas.microsoft.com/office/drawing/2014/main" id="{FB5221A1-120C-841E-D0F8-7B250BC5E90B}"/>
                </a:ext>
              </a:extLst>
            </p:cNvPr>
            <p:cNvGrpSpPr/>
            <p:nvPr/>
          </p:nvGrpSpPr>
          <p:grpSpPr>
            <a:xfrm>
              <a:off x="9786397" y="53236"/>
              <a:ext cx="1829882" cy="210233"/>
              <a:chOff x="9784214" y="53236"/>
              <a:chExt cx="1829882" cy="210233"/>
            </a:xfrm>
          </p:grpSpPr>
          <p:sp>
            <p:nvSpPr>
              <p:cNvPr id="3" name="Rectangle 2">
                <a:extLst>
                  <a:ext uri="{FF2B5EF4-FFF2-40B4-BE49-F238E27FC236}">
                    <a16:creationId xmlns:a16="http://schemas.microsoft.com/office/drawing/2014/main" id="{94F64DF7-46D5-A351-8164-2C9969AB176C}"/>
                  </a:ext>
                </a:extLst>
              </p:cNvPr>
              <p:cNvSpPr/>
              <p:nvPr/>
            </p:nvSpPr>
            <p:spPr>
              <a:xfrm>
                <a:off x="10084792" y="81407"/>
                <a:ext cx="1529304" cy="153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spcBef>
                    <a:spcPts val="600"/>
                  </a:spcBef>
                </a:pPr>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PowerPoint Best Practices</a:t>
                </a:r>
              </a:p>
            </p:txBody>
          </p:sp>
          <p:sp>
            <p:nvSpPr>
              <p:cNvPr id="4" name="Oval 3">
                <a:extLst>
                  <a:ext uri="{FF2B5EF4-FFF2-40B4-BE49-F238E27FC236}">
                    <a16:creationId xmlns:a16="http://schemas.microsoft.com/office/drawing/2014/main" id="{7C6AA0C9-AFAF-E798-EEFC-5C3CA1085B5E}"/>
                  </a:ext>
                </a:extLst>
              </p:cNvPr>
              <p:cNvSpPr/>
              <p:nvPr/>
            </p:nvSpPr>
            <p:spPr>
              <a:xfrm>
                <a:off x="9784214" y="53236"/>
                <a:ext cx="210233" cy="2102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b="1">
                    <a:solidFill>
                      <a:schemeClr val="bg1"/>
                    </a:solidFill>
                    <a:latin typeface="Arial" panose="020B0604020202020204" pitchFamily="34" charset="0"/>
                    <a:cs typeface="Arial" panose="020B0604020202020204" pitchFamily="34" charset="0"/>
                    <a:sym typeface="Arial" panose="020B0604020202020204" pitchFamily="34" charset="0"/>
                  </a:rPr>
                  <a:t>02</a:t>
                </a:r>
              </a:p>
            </p:txBody>
          </p:sp>
        </p:grpSp>
      </p:grpSp>
    </p:spTree>
    <p:extLst>
      <p:ext uri="{BB962C8B-B14F-4D97-AF65-F5344CB8AC3E}">
        <p14:creationId xmlns:p14="http://schemas.microsoft.com/office/powerpoint/2010/main" val="701579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aoblený obdélník 13">
            <a:extLst>
              <a:ext uri="{FF2B5EF4-FFF2-40B4-BE49-F238E27FC236}">
                <a16:creationId xmlns:a16="http://schemas.microsoft.com/office/drawing/2014/main" id="{2BFD2042-B7C0-297F-8814-54239A247ACF}"/>
              </a:ext>
            </a:extLst>
          </p:cNvPr>
          <p:cNvSpPr/>
          <p:nvPr/>
        </p:nvSpPr>
        <p:spPr>
          <a:xfrm>
            <a:off x="5467350" y="1371601"/>
            <a:ext cx="6265864" cy="4267200"/>
          </a:xfrm>
          <a:prstGeom prst="roundRect">
            <a:avLst>
              <a:gd name="adj" fmla="val 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7" name="Zaoblený obdélník 13">
            <a:extLst>
              <a:ext uri="{FF2B5EF4-FFF2-40B4-BE49-F238E27FC236}">
                <a16:creationId xmlns:a16="http://schemas.microsoft.com/office/drawing/2014/main" id="{7B667D20-2FC0-E04D-D9E8-3A39B8CBE658}"/>
              </a:ext>
            </a:extLst>
          </p:cNvPr>
          <p:cNvSpPr/>
          <p:nvPr/>
        </p:nvSpPr>
        <p:spPr>
          <a:xfrm>
            <a:off x="455614" y="1371601"/>
            <a:ext cx="4811711" cy="4267200"/>
          </a:xfrm>
          <a:prstGeom prst="roundRect">
            <a:avLst>
              <a:gd name="adj" fmla="val 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2" name="Title 1">
            <a:extLst>
              <a:ext uri="{FF2B5EF4-FFF2-40B4-BE49-F238E27FC236}">
                <a16:creationId xmlns:a16="http://schemas.microsoft.com/office/drawing/2014/main" id="{117A94BD-A8F8-7451-2D9E-6EA95317F4E5}"/>
              </a:ext>
            </a:extLst>
          </p:cNvPr>
          <p:cNvSpPr>
            <a:spLocks noGrp="1"/>
          </p:cNvSpPr>
          <p:nvPr>
            <p:ph type="title"/>
          </p:nvPr>
        </p:nvSpPr>
        <p:spPr>
          <a:xfrm>
            <a:off x="455613" y="474663"/>
            <a:ext cx="11277600" cy="457200"/>
          </a:xfrm>
        </p:spPr>
        <p:txBody>
          <a:bodyPr/>
          <a:lstStyle/>
          <a:p>
            <a:r>
              <a:rPr lang="en-US"/>
              <a:t>Instructions/Tips​</a:t>
            </a:r>
          </a:p>
        </p:txBody>
      </p:sp>
      <p:sp>
        <p:nvSpPr>
          <p:cNvPr id="6" name="Rectangle 5">
            <a:extLst>
              <a:ext uri="{FF2B5EF4-FFF2-40B4-BE49-F238E27FC236}">
                <a16:creationId xmlns:a16="http://schemas.microsoft.com/office/drawing/2014/main" id="{0AF66F9D-D536-177C-286A-4CFE1C6EDB0C}"/>
              </a:ext>
            </a:extLst>
          </p:cNvPr>
          <p:cNvSpPr/>
          <p:nvPr/>
        </p:nvSpPr>
        <p:spPr>
          <a:xfrm>
            <a:off x="751828" y="1633570"/>
            <a:ext cx="4172596" cy="2462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spcBef>
                <a:spcPts val="1200"/>
              </a:spcBef>
            </a:pPr>
            <a:r>
              <a:rPr lang="en-US" sz="1600" b="1">
                <a:solidFill>
                  <a:schemeClr val="tx1"/>
                </a:solidFill>
                <a:latin typeface="Arial" panose="020B0604020202020204" pitchFamily="34" charset="0"/>
                <a:cs typeface="Arial" panose="020B0604020202020204" pitchFamily="34" charset="0"/>
                <a:sym typeface="Arial" panose="020B0604020202020204" pitchFamily="34" charset="0"/>
              </a:rPr>
              <a:t>How to add/replace images</a:t>
            </a:r>
          </a:p>
        </p:txBody>
      </p:sp>
      <p:sp>
        <p:nvSpPr>
          <p:cNvPr id="9" name="Rectangle 8">
            <a:extLst>
              <a:ext uri="{FF2B5EF4-FFF2-40B4-BE49-F238E27FC236}">
                <a16:creationId xmlns:a16="http://schemas.microsoft.com/office/drawing/2014/main" id="{9C70BF77-3F25-9F41-5532-693908CD4CCD}"/>
              </a:ext>
            </a:extLst>
          </p:cNvPr>
          <p:cNvSpPr/>
          <p:nvPr/>
        </p:nvSpPr>
        <p:spPr>
          <a:xfrm>
            <a:off x="5771714" y="1633570"/>
            <a:ext cx="4949635" cy="2462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spcBef>
                <a:spcPts val="1200"/>
              </a:spcBef>
            </a:pPr>
            <a:r>
              <a:rPr lang="en-US" sz="1600" b="1">
                <a:solidFill>
                  <a:schemeClr val="tx1"/>
                </a:solidFill>
                <a:latin typeface="Arial" panose="020B0604020202020204" pitchFamily="34" charset="0"/>
                <a:cs typeface="Arial" panose="020B0604020202020204" pitchFamily="34" charset="0"/>
                <a:sym typeface="Arial" panose="020B0604020202020204" pitchFamily="34" charset="0"/>
              </a:rPr>
              <a:t>How to use the format painter</a:t>
            </a:r>
          </a:p>
        </p:txBody>
      </p:sp>
      <p:pic>
        <p:nvPicPr>
          <p:cNvPr id="12" name="Picture 11">
            <a:extLst>
              <a:ext uri="{FF2B5EF4-FFF2-40B4-BE49-F238E27FC236}">
                <a16:creationId xmlns:a16="http://schemas.microsoft.com/office/drawing/2014/main" id="{47231A85-F6CB-7A28-E7C4-0001B3BFBD72}"/>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751829" y="2060392"/>
            <a:ext cx="1561172" cy="880436"/>
          </a:xfrm>
          <a:prstGeom prst="rect">
            <a:avLst/>
          </a:prstGeom>
          <a:ln w="6350">
            <a:solidFill>
              <a:schemeClr val="bg1">
                <a:lumMod val="85000"/>
              </a:schemeClr>
            </a:solidFill>
          </a:ln>
          <a:effectLst/>
        </p:spPr>
      </p:pic>
      <p:sp>
        <p:nvSpPr>
          <p:cNvPr id="13" name="Rectangle 12">
            <a:extLst>
              <a:ext uri="{FF2B5EF4-FFF2-40B4-BE49-F238E27FC236}">
                <a16:creationId xmlns:a16="http://schemas.microsoft.com/office/drawing/2014/main" id="{E709AAA1-0FD1-0398-441F-540190CB0861}"/>
              </a:ext>
            </a:extLst>
          </p:cNvPr>
          <p:cNvSpPr/>
          <p:nvPr/>
        </p:nvSpPr>
        <p:spPr>
          <a:xfrm>
            <a:off x="2550796" y="2331475"/>
            <a:ext cx="2101189" cy="691199"/>
          </a:xfrm>
          <a:prstGeom prst="rect">
            <a:avLst/>
          </a:prstGeom>
        </p:spPr>
        <p:txBody>
          <a:bodyPr wrap="square" lIns="0" tIns="0" rIns="0" bIns="0" anchor="t" anchorCtr="0">
            <a:noAutofit/>
          </a:bodyPr>
          <a:lstStyle/>
          <a:p>
            <a:pPr marL="0" indent="0">
              <a:spcAft>
                <a:spcPts val="2400"/>
              </a:spcAft>
              <a:buNone/>
            </a:pPr>
            <a:r>
              <a:rPr lang="en-US" sz="900"/>
              <a:t>After selecting a layout for your image, an icon that looks like this should appear. Click on it and select the image in your computer that you would like to insert. This works for all image placeholders. </a:t>
            </a:r>
          </a:p>
        </p:txBody>
      </p:sp>
      <p:pic>
        <p:nvPicPr>
          <p:cNvPr id="14" name="Picture 13">
            <a:extLst>
              <a:ext uri="{FF2B5EF4-FFF2-40B4-BE49-F238E27FC236}">
                <a16:creationId xmlns:a16="http://schemas.microsoft.com/office/drawing/2014/main" id="{A45E1CCD-D5A2-BA06-5E4B-34226062AFEB}"/>
              </a:ext>
            </a:extLst>
          </p:cNvPr>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2550795" y="2052426"/>
            <a:ext cx="891138" cy="187609"/>
          </a:xfrm>
          <a:prstGeom prst="rect">
            <a:avLst/>
          </a:prstGeom>
          <a:ln w="6350">
            <a:solidFill>
              <a:schemeClr val="bg1">
                <a:lumMod val="85000"/>
              </a:schemeClr>
            </a:solidFill>
          </a:ln>
          <a:effectLst/>
        </p:spPr>
      </p:pic>
      <p:cxnSp>
        <p:nvCxnSpPr>
          <p:cNvPr id="15" name="Straight Connector 14">
            <a:extLst>
              <a:ext uri="{FF2B5EF4-FFF2-40B4-BE49-F238E27FC236}">
                <a16:creationId xmlns:a16="http://schemas.microsoft.com/office/drawing/2014/main" id="{0862BF0C-A0D5-B96D-104D-050750005790}"/>
              </a:ext>
            </a:extLst>
          </p:cNvPr>
          <p:cNvCxnSpPr>
            <a:cxnSpLocks/>
          </p:cNvCxnSpPr>
          <p:nvPr/>
        </p:nvCxnSpPr>
        <p:spPr>
          <a:xfrm flipH="1">
            <a:off x="755789" y="3220830"/>
            <a:ext cx="4211361" cy="0"/>
          </a:xfrm>
          <a:prstGeom prst="line">
            <a:avLst/>
          </a:prstGeom>
          <a:ln w="6350" cap="rnd">
            <a:solidFill>
              <a:schemeClr val="accent1"/>
            </a:solidFill>
            <a:prstDash val="solid"/>
            <a:round/>
            <a:headEnd type="none" w="med" len="med"/>
            <a:tailEnd type="none" w="sm" len="sm"/>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065924B3-0E72-7562-8ED1-5F8790D399E1}"/>
              </a:ext>
            </a:extLst>
          </p:cNvPr>
          <p:cNvSpPr/>
          <p:nvPr/>
        </p:nvSpPr>
        <p:spPr>
          <a:xfrm>
            <a:off x="751829" y="3427445"/>
            <a:ext cx="4172596" cy="492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spcBef>
                <a:spcPts val="1200"/>
              </a:spcBef>
            </a:pPr>
            <a:r>
              <a:rPr lang="en-US" sz="1600" b="1">
                <a:solidFill>
                  <a:schemeClr val="tx1"/>
                </a:solidFill>
                <a:latin typeface="Arial" panose="020B0604020202020204" pitchFamily="34" charset="0"/>
                <a:cs typeface="Arial" panose="020B0604020202020204" pitchFamily="34" charset="0"/>
                <a:sym typeface="Arial" panose="020B0604020202020204" pitchFamily="34" charset="0"/>
              </a:rPr>
              <a:t>How to replace images under a </a:t>
            </a:r>
            <a:br>
              <a:rPr lang="en-US" sz="1600" b="1">
                <a:solidFill>
                  <a:schemeClr val="tx1"/>
                </a:solidFill>
                <a:latin typeface="Arial" panose="020B0604020202020204" pitchFamily="34" charset="0"/>
                <a:cs typeface="Arial" panose="020B0604020202020204" pitchFamily="34" charset="0"/>
                <a:sym typeface="Arial" panose="020B0604020202020204" pitchFamily="34" charset="0"/>
              </a:rPr>
            </a:br>
            <a:r>
              <a:rPr lang="en-US" sz="1600" b="1">
                <a:solidFill>
                  <a:schemeClr val="tx1"/>
                </a:solidFill>
                <a:latin typeface="Arial" panose="020B0604020202020204" pitchFamily="34" charset="0"/>
                <a:cs typeface="Arial" panose="020B0604020202020204" pitchFamily="34" charset="0"/>
                <a:sym typeface="Arial" panose="020B0604020202020204" pitchFamily="34" charset="0"/>
              </a:rPr>
              <a:t>gradient overlay</a:t>
            </a:r>
          </a:p>
        </p:txBody>
      </p:sp>
      <p:sp>
        <p:nvSpPr>
          <p:cNvPr id="22" name="Rectangle 21">
            <a:extLst>
              <a:ext uri="{FF2B5EF4-FFF2-40B4-BE49-F238E27FC236}">
                <a16:creationId xmlns:a16="http://schemas.microsoft.com/office/drawing/2014/main" id="{970AD351-B366-60E4-288B-04544EB45848}"/>
              </a:ext>
            </a:extLst>
          </p:cNvPr>
          <p:cNvSpPr/>
          <p:nvPr/>
        </p:nvSpPr>
        <p:spPr>
          <a:xfrm>
            <a:off x="2550796" y="4053514"/>
            <a:ext cx="2101189" cy="791784"/>
          </a:xfrm>
          <a:prstGeom prst="rect">
            <a:avLst/>
          </a:prstGeom>
        </p:spPr>
        <p:txBody>
          <a:bodyPr wrap="square" lIns="0" tIns="0" rIns="0" bIns="0" anchor="t" anchorCtr="0">
            <a:noAutofit/>
          </a:bodyPr>
          <a:lstStyle/>
          <a:p>
            <a:pPr marL="171450" indent="-171450">
              <a:buFont typeface="Arial" panose="020B0604020202020204" pitchFamily="34" charset="0"/>
              <a:buChar char="•"/>
            </a:pPr>
            <a:r>
              <a:rPr lang="en-US" sz="900"/>
              <a:t>Right-click on the placeholder image.</a:t>
            </a:r>
          </a:p>
          <a:p>
            <a:pPr marL="171450" indent="-171450">
              <a:buFont typeface="Arial" panose="020B0604020202020204" pitchFamily="34" charset="0"/>
              <a:buChar char="•"/>
            </a:pPr>
            <a:r>
              <a:rPr lang="en-US" sz="900"/>
              <a:t>From the menu, select “Format Background".</a:t>
            </a:r>
          </a:p>
          <a:p>
            <a:pPr marL="171450" indent="-171450">
              <a:buFont typeface="Arial" panose="020B0604020202020204" pitchFamily="34" charset="0"/>
              <a:buChar char="•"/>
            </a:pPr>
            <a:r>
              <a:rPr lang="en-US" sz="900"/>
              <a:t>In the “Format Shape” panel that appears on the right: Choose “Insert…” (under “Picture source”) if the image is saved on your computer.</a:t>
            </a:r>
          </a:p>
          <a:p>
            <a:pPr marL="171450" indent="-171450">
              <a:buFont typeface="Arial" panose="020B0604020202020204" pitchFamily="34" charset="0"/>
              <a:buChar char="•"/>
            </a:pPr>
            <a:r>
              <a:rPr lang="en-US" sz="900"/>
              <a:t>Browse to locate the image file on your device and select it. Click Insert to replace the placeholder image.</a:t>
            </a:r>
          </a:p>
        </p:txBody>
      </p:sp>
      <p:pic>
        <p:nvPicPr>
          <p:cNvPr id="34" name="Picture 33">
            <a:extLst>
              <a:ext uri="{FF2B5EF4-FFF2-40B4-BE49-F238E27FC236}">
                <a16:creationId xmlns:a16="http://schemas.microsoft.com/office/drawing/2014/main" id="{D78EB1D7-66ED-3821-1D6B-B1EA0A80A665}"/>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a:fillRect/>
          </a:stretch>
        </p:blipFill>
        <p:spPr>
          <a:xfrm>
            <a:off x="747867" y="4053514"/>
            <a:ext cx="1569096" cy="880436"/>
          </a:xfrm>
          <a:prstGeom prst="rect">
            <a:avLst/>
          </a:prstGeom>
          <a:ln w="6350">
            <a:solidFill>
              <a:schemeClr val="bg1">
                <a:lumMod val="85000"/>
              </a:schemeClr>
            </a:solidFill>
          </a:ln>
          <a:effectLst/>
        </p:spPr>
      </p:pic>
      <p:grpSp>
        <p:nvGrpSpPr>
          <p:cNvPr id="69" name="Group 68">
            <a:extLst>
              <a:ext uri="{FF2B5EF4-FFF2-40B4-BE49-F238E27FC236}">
                <a16:creationId xmlns:a16="http://schemas.microsoft.com/office/drawing/2014/main" id="{EC01CEE5-6C89-38F7-DE6F-FC8C0E717E7C}"/>
              </a:ext>
            </a:extLst>
          </p:cNvPr>
          <p:cNvGrpSpPr/>
          <p:nvPr/>
        </p:nvGrpSpPr>
        <p:grpSpPr>
          <a:xfrm>
            <a:off x="5771714" y="2002628"/>
            <a:ext cx="5657011" cy="539900"/>
            <a:chOff x="6487364" y="2071452"/>
            <a:chExt cx="5657011" cy="539900"/>
          </a:xfrm>
        </p:grpSpPr>
        <p:sp>
          <p:nvSpPr>
            <p:cNvPr id="25" name="Rectangle 24">
              <a:extLst>
                <a:ext uri="{FF2B5EF4-FFF2-40B4-BE49-F238E27FC236}">
                  <a16:creationId xmlns:a16="http://schemas.microsoft.com/office/drawing/2014/main" id="{486247D1-1A98-1CA3-D98F-4849E63A6ADD}"/>
                </a:ext>
              </a:extLst>
            </p:cNvPr>
            <p:cNvSpPr/>
            <p:nvPr/>
          </p:nvSpPr>
          <p:spPr>
            <a:xfrm>
              <a:off x="7098890" y="2071452"/>
              <a:ext cx="5045485" cy="539900"/>
            </a:xfrm>
            <a:prstGeom prst="rect">
              <a:avLst/>
            </a:prstGeom>
          </p:spPr>
          <p:txBody>
            <a:bodyPr wrap="square" lIns="0" tIns="0" rIns="0" bIns="0" anchor="t" anchorCtr="0">
              <a:noAutofit/>
            </a:bodyPr>
            <a:lstStyle/>
            <a:p>
              <a:pPr marL="0" indent="0">
                <a:spcAft>
                  <a:spcPts val="2400"/>
                </a:spcAft>
                <a:buNone/>
              </a:pPr>
              <a:r>
                <a:rPr lang="en-US" sz="1000"/>
                <a:t>The </a:t>
              </a:r>
              <a:r>
                <a:rPr lang="en-US" sz="1000" b="1"/>
                <a:t>Format Pointer </a:t>
              </a:r>
              <a:r>
                <a:rPr lang="en-US" sz="1000"/>
                <a:t>tool allows you to quickly copy formatting from an object (shape, text, color, etc) and apply it to the target object. This is helpful to maintain consistency across slides and saves a lot of your time as well. </a:t>
              </a:r>
            </a:p>
          </p:txBody>
        </p:sp>
        <p:pic>
          <p:nvPicPr>
            <p:cNvPr id="26" name="Picture 25">
              <a:extLst>
                <a:ext uri="{FF2B5EF4-FFF2-40B4-BE49-F238E27FC236}">
                  <a16:creationId xmlns:a16="http://schemas.microsoft.com/office/drawing/2014/main" id="{D575135D-9599-7E07-5F0D-92EAF7D609C9}"/>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a:xfrm>
              <a:off x="6487364" y="2091116"/>
              <a:ext cx="404812" cy="412207"/>
            </a:xfrm>
            <a:prstGeom prst="rect">
              <a:avLst/>
            </a:prstGeom>
            <a:effectLst/>
          </p:spPr>
        </p:pic>
      </p:grpSp>
      <p:grpSp>
        <p:nvGrpSpPr>
          <p:cNvPr id="73" name="Group 72">
            <a:extLst>
              <a:ext uri="{FF2B5EF4-FFF2-40B4-BE49-F238E27FC236}">
                <a16:creationId xmlns:a16="http://schemas.microsoft.com/office/drawing/2014/main" id="{E9D0ACCC-3DB7-CFC7-FAB6-BAF8601D2673}"/>
              </a:ext>
            </a:extLst>
          </p:cNvPr>
          <p:cNvGrpSpPr/>
          <p:nvPr/>
        </p:nvGrpSpPr>
        <p:grpSpPr>
          <a:xfrm>
            <a:off x="5771714" y="2643039"/>
            <a:ext cx="2174706" cy="746049"/>
            <a:chOff x="5839665" y="2709714"/>
            <a:chExt cx="2174706" cy="746049"/>
          </a:xfrm>
        </p:grpSpPr>
        <p:pic>
          <p:nvPicPr>
            <p:cNvPr id="51" name="Picture 50">
              <a:extLst>
                <a:ext uri="{FF2B5EF4-FFF2-40B4-BE49-F238E27FC236}">
                  <a16:creationId xmlns:a16="http://schemas.microsoft.com/office/drawing/2014/main" id="{68EB9748-BFCA-7179-8BBC-0D4C85E3F831}"/>
                </a:ext>
              </a:extLst>
            </p:cNvPr>
            <p:cNvPicPr>
              <a:picLocks noChangeAspect="1"/>
            </p:cNvPicPr>
            <p:nvPr/>
          </p:nvPicPr>
          <p:blipFill rotWithShape="1">
            <a:blip r:embed="rId6" cstate="hqprint">
              <a:extLst>
                <a:ext uri="{28A0092B-C50C-407E-A947-70E740481C1C}">
                  <a14:useLocalDpi xmlns:a14="http://schemas.microsoft.com/office/drawing/2010/main"/>
                </a:ext>
              </a:extLst>
            </a:blip>
            <a:srcRect/>
            <a:stretch>
              <a:fillRect/>
            </a:stretch>
          </p:blipFill>
          <p:spPr>
            <a:xfrm>
              <a:off x="5839665" y="2880862"/>
              <a:ext cx="1019402" cy="574901"/>
            </a:xfrm>
            <a:prstGeom prst="rect">
              <a:avLst/>
            </a:prstGeom>
            <a:ln w="6350">
              <a:solidFill>
                <a:schemeClr val="bg1">
                  <a:lumMod val="85000"/>
                </a:schemeClr>
              </a:solidFill>
            </a:ln>
            <a:effectLst/>
          </p:spPr>
        </p:pic>
        <p:sp>
          <p:nvSpPr>
            <p:cNvPr id="30" name="Oval 29">
              <a:extLst>
                <a:ext uri="{FF2B5EF4-FFF2-40B4-BE49-F238E27FC236}">
                  <a16:creationId xmlns:a16="http://schemas.microsoft.com/office/drawing/2014/main" id="{4B66A7E7-555C-0CC0-B391-8E2EF8F1122A}"/>
                </a:ext>
              </a:extLst>
            </p:cNvPr>
            <p:cNvSpPr/>
            <p:nvPr/>
          </p:nvSpPr>
          <p:spPr>
            <a:xfrm>
              <a:off x="6228040" y="2709714"/>
              <a:ext cx="242653" cy="242653"/>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18288" rtlCol="0" anchor="ctr"/>
            <a:lstStyle/>
            <a:p>
              <a:pPr algn="ctr"/>
              <a:r>
                <a:rPr lang="en-US" sz="1000" b="1">
                  <a:solidFill>
                    <a:schemeClr val="bg1"/>
                  </a:solidFill>
                  <a:latin typeface="+mj-lt"/>
                </a:rPr>
                <a:t>A</a:t>
              </a:r>
            </a:p>
          </p:txBody>
        </p:sp>
        <p:pic>
          <p:nvPicPr>
            <p:cNvPr id="54" name="Picture 53">
              <a:extLst>
                <a:ext uri="{FF2B5EF4-FFF2-40B4-BE49-F238E27FC236}">
                  <a16:creationId xmlns:a16="http://schemas.microsoft.com/office/drawing/2014/main" id="{2F943294-1206-672D-5B8D-A0955CD7A8ED}"/>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a:stretch>
              <a:fillRect/>
            </a:stretch>
          </p:blipFill>
          <p:spPr>
            <a:xfrm>
              <a:off x="6994969" y="2880862"/>
              <a:ext cx="1019402" cy="574901"/>
            </a:xfrm>
            <a:prstGeom prst="rect">
              <a:avLst/>
            </a:prstGeom>
            <a:ln w="6350">
              <a:solidFill>
                <a:schemeClr val="bg1">
                  <a:lumMod val="85000"/>
                </a:schemeClr>
              </a:solidFill>
            </a:ln>
            <a:effectLst/>
          </p:spPr>
        </p:pic>
        <p:sp>
          <p:nvSpPr>
            <p:cNvPr id="33" name="Oval 32">
              <a:extLst>
                <a:ext uri="{FF2B5EF4-FFF2-40B4-BE49-F238E27FC236}">
                  <a16:creationId xmlns:a16="http://schemas.microsoft.com/office/drawing/2014/main" id="{0F640B85-B2D6-9AEA-3860-5155EE7411AD}"/>
                </a:ext>
              </a:extLst>
            </p:cNvPr>
            <p:cNvSpPr/>
            <p:nvPr/>
          </p:nvSpPr>
          <p:spPr>
            <a:xfrm>
              <a:off x="7383344" y="2709714"/>
              <a:ext cx="242653" cy="24265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18288" rtlCol="0" anchor="ctr"/>
            <a:lstStyle/>
            <a:p>
              <a:pPr algn="ctr"/>
              <a:r>
                <a:rPr lang="en-US" sz="1000" b="1">
                  <a:solidFill>
                    <a:schemeClr val="accent1"/>
                  </a:solidFill>
                  <a:latin typeface="+mj-lt"/>
                </a:rPr>
                <a:t>B</a:t>
              </a:r>
            </a:p>
          </p:txBody>
        </p:sp>
      </p:grpSp>
      <p:sp>
        <p:nvSpPr>
          <p:cNvPr id="35" name="Rectangle 34">
            <a:extLst>
              <a:ext uri="{FF2B5EF4-FFF2-40B4-BE49-F238E27FC236}">
                <a16:creationId xmlns:a16="http://schemas.microsoft.com/office/drawing/2014/main" id="{6A70E2DD-1EE0-56BE-78E6-43581EE59B87}"/>
              </a:ext>
            </a:extLst>
          </p:cNvPr>
          <p:cNvSpPr/>
          <p:nvPr/>
        </p:nvSpPr>
        <p:spPr>
          <a:xfrm>
            <a:off x="8248650" y="2643039"/>
            <a:ext cx="3112250" cy="807000"/>
          </a:xfrm>
          <a:prstGeom prst="rect">
            <a:avLst/>
          </a:prstGeom>
        </p:spPr>
        <p:txBody>
          <a:bodyPr wrap="square" lIns="0" tIns="0" rIns="0" bIns="0" anchor="ctr" anchorCtr="0">
            <a:noAutofit/>
          </a:bodyPr>
          <a:lstStyle/>
          <a:p>
            <a:pPr>
              <a:spcAft>
                <a:spcPts val="2400"/>
              </a:spcAft>
            </a:pPr>
            <a:r>
              <a:rPr lang="en-US" sz="900"/>
              <a:t>Let’s begin by selecting your desired format and your target object in PowerPoint. This will transfer the formatting from the original object, including the font, size and color. In this case, we want to copy the text formatting from </a:t>
            </a:r>
            <a:r>
              <a:rPr lang="en-US" sz="900" b="1"/>
              <a:t>Image A </a:t>
            </a:r>
            <a:r>
              <a:rPr lang="en-US" sz="900"/>
              <a:t>into </a:t>
            </a:r>
            <a:r>
              <a:rPr lang="en-US" sz="900" b="1"/>
              <a:t>Image B</a:t>
            </a:r>
            <a:r>
              <a:rPr lang="en-US" sz="900"/>
              <a:t>. Click the textbox you want to copy formatting.</a:t>
            </a:r>
          </a:p>
        </p:txBody>
      </p:sp>
      <p:sp>
        <p:nvSpPr>
          <p:cNvPr id="43" name="Rectangle 42">
            <a:extLst>
              <a:ext uri="{FF2B5EF4-FFF2-40B4-BE49-F238E27FC236}">
                <a16:creationId xmlns:a16="http://schemas.microsoft.com/office/drawing/2014/main" id="{0F6C15F1-F14E-882B-28AC-04CED9532C1A}"/>
              </a:ext>
            </a:extLst>
          </p:cNvPr>
          <p:cNvSpPr/>
          <p:nvPr/>
        </p:nvSpPr>
        <p:spPr>
          <a:xfrm>
            <a:off x="8248650" y="3700299"/>
            <a:ext cx="3112250" cy="800429"/>
          </a:xfrm>
          <a:prstGeom prst="rect">
            <a:avLst/>
          </a:prstGeom>
        </p:spPr>
        <p:txBody>
          <a:bodyPr wrap="square" lIns="0" tIns="0" rIns="0" bIns="0" anchor="t" anchorCtr="0">
            <a:noAutofit/>
          </a:bodyPr>
          <a:lstStyle/>
          <a:p>
            <a:pPr>
              <a:spcAft>
                <a:spcPts val="300"/>
              </a:spcAft>
            </a:pPr>
            <a:r>
              <a:rPr lang="en-US" sz="900"/>
              <a:t>With the desired textbox selected, you can go to </a:t>
            </a:r>
            <a:r>
              <a:rPr lang="en-US" sz="900" b="1"/>
              <a:t>Home Tab </a:t>
            </a:r>
            <a:r>
              <a:rPr lang="en-US" sz="900"/>
              <a:t>and select the </a:t>
            </a:r>
            <a:r>
              <a:rPr lang="en-US" sz="900" b="1"/>
              <a:t>Format Painter</a:t>
            </a:r>
            <a:r>
              <a:rPr lang="en-US" sz="900"/>
              <a:t>, which is a paintbrush icon within the </a:t>
            </a:r>
            <a:r>
              <a:rPr lang="en-US" sz="900" b="1"/>
              <a:t>Clipboard group</a:t>
            </a:r>
            <a:r>
              <a:rPr lang="en-US" sz="900"/>
              <a:t>.</a:t>
            </a:r>
          </a:p>
          <a:p>
            <a:pPr>
              <a:spcAft>
                <a:spcPts val="300"/>
              </a:spcAft>
            </a:pPr>
            <a:r>
              <a:rPr lang="en-US" sz="800" b="1"/>
              <a:t>TIP: </a:t>
            </a:r>
            <a:r>
              <a:rPr lang="en-US" sz="800"/>
              <a:t>To save time, you can copy and apply formatting into multiple objects, just double click Format Painter Icon and then click Esc button to deactivate it.</a:t>
            </a:r>
          </a:p>
        </p:txBody>
      </p:sp>
      <p:pic>
        <p:nvPicPr>
          <p:cNvPr id="45" name="Picture 44">
            <a:extLst>
              <a:ext uri="{FF2B5EF4-FFF2-40B4-BE49-F238E27FC236}">
                <a16:creationId xmlns:a16="http://schemas.microsoft.com/office/drawing/2014/main" id="{18B028AB-6BD4-78DE-8D09-E74306BCBE5A}"/>
              </a:ext>
            </a:extLst>
          </p:cNvPr>
          <p:cNvPicPr>
            <a:picLocks noChangeAspect="1"/>
          </p:cNvPicPr>
          <p:nvPr/>
        </p:nvPicPr>
        <p:blipFill>
          <a:blip r:embed="rId8" cstate="hqprint">
            <a:extLst>
              <a:ext uri="{28A0092B-C50C-407E-A947-70E740481C1C}">
                <a14:useLocalDpi xmlns:a14="http://schemas.microsoft.com/office/drawing/2010/main"/>
              </a:ext>
            </a:extLst>
          </a:blip>
          <a:srcRect/>
          <a:stretch>
            <a:fillRect/>
          </a:stretch>
        </p:blipFill>
        <p:spPr>
          <a:xfrm>
            <a:off x="6527156" y="4270997"/>
            <a:ext cx="1350225" cy="234328"/>
          </a:xfrm>
          <a:prstGeom prst="rect">
            <a:avLst/>
          </a:prstGeom>
        </p:spPr>
      </p:pic>
      <p:pic>
        <p:nvPicPr>
          <p:cNvPr id="52" name="Picture 51">
            <a:extLst>
              <a:ext uri="{FF2B5EF4-FFF2-40B4-BE49-F238E27FC236}">
                <a16:creationId xmlns:a16="http://schemas.microsoft.com/office/drawing/2014/main" id="{CB83825C-B2EF-9D9E-968E-88D1C6222CEB}"/>
              </a:ext>
            </a:extLst>
          </p:cNvPr>
          <p:cNvPicPr>
            <a:picLocks noChangeAspect="1"/>
          </p:cNvPicPr>
          <p:nvPr/>
        </p:nvPicPr>
        <p:blipFill>
          <a:blip r:embed="rId9" cstate="hqprint">
            <a:extLst>
              <a:ext uri="{28A0092B-C50C-407E-A947-70E740481C1C}">
                <a14:useLocalDpi xmlns:a14="http://schemas.microsoft.com/office/drawing/2010/main"/>
              </a:ext>
            </a:extLst>
          </a:blip>
          <a:srcRect/>
          <a:stretch>
            <a:fillRect/>
          </a:stretch>
        </p:blipFill>
        <p:spPr>
          <a:xfrm>
            <a:off x="5771715" y="3723946"/>
            <a:ext cx="1139435" cy="605289"/>
          </a:xfrm>
          <a:prstGeom prst="rect">
            <a:avLst/>
          </a:prstGeom>
        </p:spPr>
      </p:pic>
      <p:grpSp>
        <p:nvGrpSpPr>
          <p:cNvPr id="56" name="Group 55">
            <a:extLst>
              <a:ext uri="{FF2B5EF4-FFF2-40B4-BE49-F238E27FC236}">
                <a16:creationId xmlns:a16="http://schemas.microsoft.com/office/drawing/2014/main" id="{A2028F6C-A978-2776-73CB-1F4962BB2118}"/>
              </a:ext>
            </a:extLst>
          </p:cNvPr>
          <p:cNvGrpSpPr/>
          <p:nvPr/>
        </p:nvGrpSpPr>
        <p:grpSpPr>
          <a:xfrm>
            <a:off x="6037117" y="4110576"/>
            <a:ext cx="591488" cy="338552"/>
            <a:chOff x="6761468" y="4150910"/>
            <a:chExt cx="610882" cy="349653"/>
          </a:xfrm>
        </p:grpSpPr>
        <p:sp>
          <p:nvSpPr>
            <p:cNvPr id="41" name="Rectangle 40">
              <a:extLst>
                <a:ext uri="{FF2B5EF4-FFF2-40B4-BE49-F238E27FC236}">
                  <a16:creationId xmlns:a16="http://schemas.microsoft.com/office/drawing/2014/main" id="{C6B773C8-F8A6-174D-8C11-46E85F564E22}"/>
                </a:ext>
              </a:extLst>
            </p:cNvPr>
            <p:cNvSpPr/>
            <p:nvPr/>
          </p:nvSpPr>
          <p:spPr>
            <a:xfrm>
              <a:off x="6761468" y="4150910"/>
              <a:ext cx="128970" cy="126353"/>
            </a:xfrm>
            <a:prstGeom prst="rect">
              <a:avLst/>
            </a:prstGeom>
            <a:noFill/>
            <a:ln w="127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9" name="Group 48">
              <a:extLst>
                <a:ext uri="{FF2B5EF4-FFF2-40B4-BE49-F238E27FC236}">
                  <a16:creationId xmlns:a16="http://schemas.microsoft.com/office/drawing/2014/main" id="{63A1A453-4850-C12C-9AB7-216BF60EDB41}"/>
                </a:ext>
              </a:extLst>
            </p:cNvPr>
            <p:cNvGrpSpPr/>
            <p:nvPr/>
          </p:nvGrpSpPr>
          <p:grpSpPr>
            <a:xfrm>
              <a:off x="6812756" y="4292432"/>
              <a:ext cx="559594" cy="208131"/>
              <a:chOff x="6815138" y="4331318"/>
              <a:chExt cx="561975" cy="191343"/>
            </a:xfrm>
          </p:grpSpPr>
          <p:cxnSp>
            <p:nvCxnSpPr>
              <p:cNvPr id="46" name="Straight Arrow Connector 45">
                <a:extLst>
                  <a:ext uri="{FF2B5EF4-FFF2-40B4-BE49-F238E27FC236}">
                    <a16:creationId xmlns:a16="http://schemas.microsoft.com/office/drawing/2014/main" id="{E3CFA988-1E68-3F1D-EEAD-95FAF2815EF8}"/>
                  </a:ext>
                </a:extLst>
              </p:cNvPr>
              <p:cNvCxnSpPr>
                <a:cxnSpLocks/>
              </p:cNvCxnSpPr>
              <p:nvPr/>
            </p:nvCxnSpPr>
            <p:spPr>
              <a:xfrm flipV="1">
                <a:off x="6824480" y="4331318"/>
                <a:ext cx="0" cy="191343"/>
              </a:xfrm>
              <a:prstGeom prst="straightConnector1">
                <a:avLst/>
              </a:prstGeom>
              <a:ln w="12700">
                <a:solidFill>
                  <a:schemeClr val="accent6"/>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1868AA2B-8BBF-19FB-5B49-2A32A24055CC}"/>
                  </a:ext>
                </a:extLst>
              </p:cNvPr>
              <p:cNvCxnSpPr>
                <a:cxnSpLocks/>
              </p:cNvCxnSpPr>
              <p:nvPr/>
            </p:nvCxnSpPr>
            <p:spPr>
              <a:xfrm>
                <a:off x="6815138" y="4522661"/>
                <a:ext cx="561975"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grpSp>
      <p:grpSp>
        <p:nvGrpSpPr>
          <p:cNvPr id="60" name="Group 59">
            <a:extLst>
              <a:ext uri="{FF2B5EF4-FFF2-40B4-BE49-F238E27FC236}">
                <a16:creationId xmlns:a16="http://schemas.microsoft.com/office/drawing/2014/main" id="{7839D400-C642-493E-05EF-9735EA91D7D1}"/>
              </a:ext>
            </a:extLst>
          </p:cNvPr>
          <p:cNvGrpSpPr/>
          <p:nvPr/>
        </p:nvGrpSpPr>
        <p:grpSpPr>
          <a:xfrm>
            <a:off x="6349366" y="4749866"/>
            <a:ext cx="1019402" cy="696228"/>
            <a:chOff x="7372350" y="4584703"/>
            <a:chExt cx="1019402" cy="696228"/>
          </a:xfrm>
        </p:grpSpPr>
        <p:pic>
          <p:nvPicPr>
            <p:cNvPr id="58" name="Picture 57">
              <a:extLst>
                <a:ext uri="{FF2B5EF4-FFF2-40B4-BE49-F238E27FC236}">
                  <a16:creationId xmlns:a16="http://schemas.microsoft.com/office/drawing/2014/main" id="{3AA6BE10-E583-C7B9-9879-C9C520843C16}"/>
                </a:ext>
              </a:extLst>
            </p:cNvPr>
            <p:cNvPicPr>
              <a:picLocks noChangeAspect="1"/>
            </p:cNvPicPr>
            <p:nvPr/>
          </p:nvPicPr>
          <p:blipFill rotWithShape="1">
            <a:blip r:embed="rId10" cstate="hqprint">
              <a:extLst>
                <a:ext uri="{28A0092B-C50C-407E-A947-70E740481C1C}">
                  <a14:useLocalDpi xmlns:a14="http://schemas.microsoft.com/office/drawing/2010/main"/>
                </a:ext>
              </a:extLst>
            </a:blip>
            <a:srcRect/>
            <a:stretch>
              <a:fillRect/>
            </a:stretch>
          </p:blipFill>
          <p:spPr>
            <a:xfrm>
              <a:off x="7372350" y="4706030"/>
              <a:ext cx="1019402" cy="574901"/>
            </a:xfrm>
            <a:prstGeom prst="rect">
              <a:avLst/>
            </a:prstGeom>
            <a:ln w="6350">
              <a:solidFill>
                <a:schemeClr val="bg1">
                  <a:lumMod val="85000"/>
                </a:schemeClr>
              </a:solidFill>
            </a:ln>
            <a:effectLst/>
          </p:spPr>
        </p:pic>
        <p:sp>
          <p:nvSpPr>
            <p:cNvPr id="59" name="Oval 58">
              <a:extLst>
                <a:ext uri="{FF2B5EF4-FFF2-40B4-BE49-F238E27FC236}">
                  <a16:creationId xmlns:a16="http://schemas.microsoft.com/office/drawing/2014/main" id="{1032C6CC-C43C-8A1D-0B91-48FB40F4A5BC}"/>
                </a:ext>
              </a:extLst>
            </p:cNvPr>
            <p:cNvSpPr/>
            <p:nvPr/>
          </p:nvSpPr>
          <p:spPr>
            <a:xfrm>
              <a:off x="7760725" y="4584703"/>
              <a:ext cx="242653" cy="24265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18288" rtlCol="0" anchor="ctr"/>
            <a:lstStyle/>
            <a:p>
              <a:pPr algn="ctr"/>
              <a:r>
                <a:rPr lang="en-US" sz="1000" b="1">
                  <a:solidFill>
                    <a:schemeClr val="accent1"/>
                  </a:solidFill>
                  <a:latin typeface="+mj-lt"/>
                </a:rPr>
                <a:t>B</a:t>
              </a:r>
            </a:p>
          </p:txBody>
        </p:sp>
      </p:grpSp>
      <p:sp>
        <p:nvSpPr>
          <p:cNvPr id="61" name="Rectangle 60">
            <a:extLst>
              <a:ext uri="{FF2B5EF4-FFF2-40B4-BE49-F238E27FC236}">
                <a16:creationId xmlns:a16="http://schemas.microsoft.com/office/drawing/2014/main" id="{EBCAC836-4616-7A54-9E81-FE1D19EE8690}"/>
              </a:ext>
            </a:extLst>
          </p:cNvPr>
          <p:cNvSpPr/>
          <p:nvPr/>
        </p:nvSpPr>
        <p:spPr>
          <a:xfrm>
            <a:off x="8248650" y="4877731"/>
            <a:ext cx="3112250" cy="440498"/>
          </a:xfrm>
          <a:prstGeom prst="rect">
            <a:avLst/>
          </a:prstGeom>
        </p:spPr>
        <p:txBody>
          <a:bodyPr wrap="square" lIns="0" tIns="0" rIns="0" bIns="0" anchor="ctr" anchorCtr="0">
            <a:noAutofit/>
          </a:bodyPr>
          <a:lstStyle/>
          <a:p>
            <a:r>
              <a:rPr lang="en-US" sz="900"/>
              <a:t>Once you click the Format Painter Icon, click on the object you want to apply your desired formatting. In this case, we have copied the text formatting from </a:t>
            </a:r>
            <a:r>
              <a:rPr lang="en-US" sz="900" b="1"/>
              <a:t>Image A </a:t>
            </a:r>
            <a:r>
              <a:rPr lang="en-US" sz="900"/>
              <a:t>into </a:t>
            </a:r>
            <a:r>
              <a:rPr lang="en-US" sz="900" b="1"/>
              <a:t>Image B.</a:t>
            </a:r>
          </a:p>
        </p:txBody>
      </p:sp>
      <p:cxnSp>
        <p:nvCxnSpPr>
          <p:cNvPr id="62" name="Straight Connector 61">
            <a:extLst>
              <a:ext uri="{FF2B5EF4-FFF2-40B4-BE49-F238E27FC236}">
                <a16:creationId xmlns:a16="http://schemas.microsoft.com/office/drawing/2014/main" id="{E1ED0742-7963-52AD-B239-9DB78AD8FA24}"/>
              </a:ext>
            </a:extLst>
          </p:cNvPr>
          <p:cNvCxnSpPr>
            <a:cxnSpLocks/>
          </p:cNvCxnSpPr>
          <p:nvPr/>
        </p:nvCxnSpPr>
        <p:spPr>
          <a:xfrm flipH="1">
            <a:off x="5771714" y="3562350"/>
            <a:ext cx="5657136" cy="0"/>
          </a:xfrm>
          <a:prstGeom prst="line">
            <a:avLst/>
          </a:prstGeom>
          <a:ln w="6350" cap="rnd">
            <a:solidFill>
              <a:schemeClr val="accent1"/>
            </a:solidFill>
            <a:prstDash val="solid"/>
            <a:round/>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18C0E4E0-06F2-013B-61E6-E163D33200C1}"/>
              </a:ext>
            </a:extLst>
          </p:cNvPr>
          <p:cNvCxnSpPr>
            <a:cxnSpLocks/>
          </p:cNvCxnSpPr>
          <p:nvPr/>
        </p:nvCxnSpPr>
        <p:spPr>
          <a:xfrm flipH="1">
            <a:off x="5771714" y="4678485"/>
            <a:ext cx="5657136" cy="0"/>
          </a:xfrm>
          <a:prstGeom prst="line">
            <a:avLst/>
          </a:prstGeom>
          <a:ln w="6350" cap="rnd">
            <a:solidFill>
              <a:schemeClr val="accent1"/>
            </a:solidFill>
            <a:prstDash val="solid"/>
            <a:round/>
            <a:headEnd type="none" w="med" len="med"/>
            <a:tailEnd type="none" w="sm" len="sm"/>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48DDAE6D-B314-798D-B636-A15CCCF03F74}"/>
              </a:ext>
            </a:extLst>
          </p:cNvPr>
          <p:cNvGrpSpPr/>
          <p:nvPr/>
        </p:nvGrpSpPr>
        <p:grpSpPr>
          <a:xfrm>
            <a:off x="9670256" y="0"/>
            <a:ext cx="2062163" cy="316704"/>
            <a:chOff x="9670256" y="0"/>
            <a:chExt cx="2062163" cy="316704"/>
          </a:xfrm>
        </p:grpSpPr>
        <p:sp>
          <p:nvSpPr>
            <p:cNvPr id="3" name="Rectangle: Top Corners Rounded 2">
              <a:extLst>
                <a:ext uri="{FF2B5EF4-FFF2-40B4-BE49-F238E27FC236}">
                  <a16:creationId xmlns:a16="http://schemas.microsoft.com/office/drawing/2014/main" id="{764C9739-DFFF-8022-3DB8-D89947866C59}"/>
                </a:ext>
              </a:extLst>
            </p:cNvPr>
            <p:cNvSpPr/>
            <p:nvPr/>
          </p:nvSpPr>
          <p:spPr>
            <a:xfrm flipV="1">
              <a:off x="9670256" y="0"/>
              <a:ext cx="2062163" cy="316704"/>
            </a:xfrm>
            <a:prstGeom prst="round2Same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spcBef>
                  <a:spcPts val="600"/>
                </a:spcBef>
              </a:pPr>
              <a:endParaRPr lang="en-US" sz="1600">
                <a:solidFill>
                  <a:schemeClr val="tx1"/>
                </a:solidFill>
                <a:latin typeface="Arial" panose="020B0604020202020204" pitchFamily="34" charset="0"/>
                <a:cs typeface="Arial" panose="020B0604020202020204" pitchFamily="34" charset="0"/>
                <a:sym typeface="Arial" panose="020B0604020202020204" pitchFamily="34" charset="0"/>
              </a:endParaRPr>
            </a:p>
          </p:txBody>
        </p:sp>
        <p:grpSp>
          <p:nvGrpSpPr>
            <p:cNvPr id="4" name="Group 3">
              <a:extLst>
                <a:ext uri="{FF2B5EF4-FFF2-40B4-BE49-F238E27FC236}">
                  <a16:creationId xmlns:a16="http://schemas.microsoft.com/office/drawing/2014/main" id="{D274D169-6FBB-3845-44D8-E82A96B324F9}"/>
                </a:ext>
              </a:extLst>
            </p:cNvPr>
            <p:cNvGrpSpPr/>
            <p:nvPr/>
          </p:nvGrpSpPr>
          <p:grpSpPr>
            <a:xfrm>
              <a:off x="9786397" y="53236"/>
              <a:ext cx="1829882" cy="210233"/>
              <a:chOff x="9784214" y="53236"/>
              <a:chExt cx="1829882" cy="210233"/>
            </a:xfrm>
          </p:grpSpPr>
          <p:sp>
            <p:nvSpPr>
              <p:cNvPr id="5" name="Rectangle 4">
                <a:extLst>
                  <a:ext uri="{FF2B5EF4-FFF2-40B4-BE49-F238E27FC236}">
                    <a16:creationId xmlns:a16="http://schemas.microsoft.com/office/drawing/2014/main" id="{B04432F9-E8CD-ACF0-7D24-D2D7749EA4AA}"/>
                  </a:ext>
                </a:extLst>
              </p:cNvPr>
              <p:cNvSpPr/>
              <p:nvPr/>
            </p:nvSpPr>
            <p:spPr>
              <a:xfrm>
                <a:off x="10084792" y="81407"/>
                <a:ext cx="1529304" cy="153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spcBef>
                    <a:spcPts val="600"/>
                  </a:spcBef>
                </a:pPr>
                <a:r>
                  <a:rPr lang="en-US" sz="1000">
                    <a:solidFill>
                      <a:schemeClr val="tx1"/>
                    </a:solidFill>
                    <a:latin typeface="Arial" panose="020B0604020202020204" pitchFamily="34" charset="0"/>
                    <a:cs typeface="Arial" panose="020B0604020202020204" pitchFamily="34" charset="0"/>
                    <a:sym typeface="Arial" panose="020B0604020202020204" pitchFamily="34" charset="0"/>
                  </a:rPr>
                  <a:t>PowerPoint Best Practices</a:t>
                </a:r>
              </a:p>
            </p:txBody>
          </p:sp>
          <p:sp>
            <p:nvSpPr>
              <p:cNvPr id="10" name="Oval 9">
                <a:extLst>
                  <a:ext uri="{FF2B5EF4-FFF2-40B4-BE49-F238E27FC236}">
                    <a16:creationId xmlns:a16="http://schemas.microsoft.com/office/drawing/2014/main" id="{8FEA981D-0BED-8FE2-5320-2C8B7B3CBD84}"/>
                  </a:ext>
                </a:extLst>
              </p:cNvPr>
              <p:cNvSpPr/>
              <p:nvPr/>
            </p:nvSpPr>
            <p:spPr>
              <a:xfrm>
                <a:off x="9784214" y="53236"/>
                <a:ext cx="210233" cy="2102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b="1">
                    <a:solidFill>
                      <a:schemeClr val="bg1"/>
                    </a:solidFill>
                    <a:latin typeface="Arial" panose="020B0604020202020204" pitchFamily="34" charset="0"/>
                    <a:cs typeface="Arial" panose="020B0604020202020204" pitchFamily="34" charset="0"/>
                    <a:sym typeface="Arial" panose="020B0604020202020204" pitchFamily="34" charset="0"/>
                  </a:rPr>
                  <a:t>02</a:t>
                </a:r>
              </a:p>
            </p:txBody>
          </p:sp>
        </p:grpSp>
      </p:grpSp>
      <p:sp>
        <p:nvSpPr>
          <p:cNvPr id="40" name="Zaoblený obdélník 13">
            <a:extLst>
              <a:ext uri="{FF2B5EF4-FFF2-40B4-BE49-F238E27FC236}">
                <a16:creationId xmlns:a16="http://schemas.microsoft.com/office/drawing/2014/main" id="{6FCC9C8F-A18A-25C6-7AC8-2DD7662F5A9F}"/>
              </a:ext>
            </a:extLst>
          </p:cNvPr>
          <p:cNvSpPr/>
          <p:nvPr/>
        </p:nvSpPr>
        <p:spPr>
          <a:xfrm>
            <a:off x="5467350" y="457865"/>
            <a:ext cx="6265864" cy="752212"/>
          </a:xfrm>
          <a:prstGeom prst="roundRect">
            <a:avLst>
              <a:gd name="adj" fmla="val 1435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44" name="Rectangle 43">
            <a:extLst>
              <a:ext uri="{FF2B5EF4-FFF2-40B4-BE49-F238E27FC236}">
                <a16:creationId xmlns:a16="http://schemas.microsoft.com/office/drawing/2014/main" id="{3F1807C5-3890-E64A-BE1E-BA3DAC47718E}"/>
              </a:ext>
            </a:extLst>
          </p:cNvPr>
          <p:cNvSpPr/>
          <p:nvPr/>
        </p:nvSpPr>
        <p:spPr>
          <a:xfrm>
            <a:off x="5706366" y="618528"/>
            <a:ext cx="1609027" cy="4308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spcBef>
                <a:spcPts val="1200"/>
              </a:spcBef>
            </a:pPr>
            <a:r>
              <a:rPr lang="en-US" sz="1400" b="1">
                <a:solidFill>
                  <a:schemeClr val="tx1"/>
                </a:solidFill>
                <a:latin typeface="Arial" panose="020B0604020202020204" pitchFamily="34" charset="0"/>
                <a:cs typeface="Arial" panose="020B0604020202020204" pitchFamily="34" charset="0"/>
                <a:sym typeface="Arial" panose="020B0604020202020204" pitchFamily="34" charset="0"/>
              </a:rPr>
              <a:t>How to edit/delete breadcrumbs</a:t>
            </a:r>
          </a:p>
        </p:txBody>
      </p:sp>
      <p:grpSp>
        <p:nvGrpSpPr>
          <p:cNvPr id="53" name="Group 52">
            <a:extLst>
              <a:ext uri="{FF2B5EF4-FFF2-40B4-BE49-F238E27FC236}">
                <a16:creationId xmlns:a16="http://schemas.microsoft.com/office/drawing/2014/main" id="{E0BC3289-9AF6-AC16-348C-DC2A09807990}"/>
              </a:ext>
            </a:extLst>
          </p:cNvPr>
          <p:cNvGrpSpPr/>
          <p:nvPr/>
        </p:nvGrpSpPr>
        <p:grpSpPr>
          <a:xfrm rot="16200000" flipH="1" flipV="1">
            <a:off x="7918971" y="-1248248"/>
            <a:ext cx="314297" cy="3097928"/>
            <a:chOff x="6815138" y="4331318"/>
            <a:chExt cx="561975" cy="191343"/>
          </a:xfrm>
        </p:grpSpPr>
        <p:cxnSp>
          <p:nvCxnSpPr>
            <p:cNvPr id="55" name="Straight Arrow Connector 54">
              <a:extLst>
                <a:ext uri="{FF2B5EF4-FFF2-40B4-BE49-F238E27FC236}">
                  <a16:creationId xmlns:a16="http://schemas.microsoft.com/office/drawing/2014/main" id="{5CBF59AA-0F65-954D-DDAD-D59F3DF20F91}"/>
                </a:ext>
              </a:extLst>
            </p:cNvPr>
            <p:cNvCxnSpPr>
              <a:cxnSpLocks/>
            </p:cNvCxnSpPr>
            <p:nvPr/>
          </p:nvCxnSpPr>
          <p:spPr>
            <a:xfrm flipV="1">
              <a:off x="6824480" y="4331318"/>
              <a:ext cx="0" cy="191343"/>
            </a:xfrm>
            <a:prstGeom prst="straightConnector1">
              <a:avLst/>
            </a:prstGeom>
            <a:ln w="12700">
              <a:solidFill>
                <a:schemeClr val="accent6"/>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5FC436A-9393-00B6-32C6-B7F6E4AC3230}"/>
                </a:ext>
              </a:extLst>
            </p:cNvPr>
            <p:cNvCxnSpPr>
              <a:cxnSpLocks/>
            </p:cNvCxnSpPr>
            <p:nvPr/>
          </p:nvCxnSpPr>
          <p:spPr>
            <a:xfrm>
              <a:off x="6815138" y="4522661"/>
              <a:ext cx="561975"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64" name="Rectangle 63">
            <a:extLst>
              <a:ext uri="{FF2B5EF4-FFF2-40B4-BE49-F238E27FC236}">
                <a16:creationId xmlns:a16="http://schemas.microsoft.com/office/drawing/2014/main" id="{4DFE9202-77EB-CF7D-366A-C2046EF23F84}"/>
              </a:ext>
            </a:extLst>
          </p:cNvPr>
          <p:cNvSpPr/>
          <p:nvPr/>
        </p:nvSpPr>
        <p:spPr>
          <a:xfrm>
            <a:off x="7541787" y="545430"/>
            <a:ext cx="2318794" cy="608243"/>
          </a:xfrm>
          <a:prstGeom prst="rect">
            <a:avLst/>
          </a:prstGeom>
        </p:spPr>
        <p:txBody>
          <a:bodyPr wrap="square" lIns="0" tIns="0" rIns="0" bIns="0" anchor="t" anchorCtr="0">
            <a:spAutoFit/>
          </a:bodyPr>
          <a:lstStyle/>
          <a:p>
            <a:pPr marL="0" indent="0">
              <a:lnSpc>
                <a:spcPct val="85000"/>
              </a:lnSpc>
              <a:buNone/>
            </a:pPr>
            <a:r>
              <a:rPr lang="en-US" sz="1050" b="1"/>
              <a:t>To edit:</a:t>
            </a:r>
          </a:p>
          <a:p>
            <a:pPr marL="171450" indent="-171450">
              <a:lnSpc>
                <a:spcPct val="85000"/>
              </a:lnSpc>
              <a:buFont typeface="Arial" panose="020B0604020202020204" pitchFamily="34" charset="0"/>
              <a:buChar char="•"/>
            </a:pPr>
            <a:r>
              <a:rPr lang="en-US" sz="900"/>
              <a:t>Double-click breadcrumb text and type </a:t>
            </a:r>
            <a:br>
              <a:rPr lang="en-US" sz="900"/>
            </a:br>
            <a:r>
              <a:rPr lang="en-US" sz="900"/>
              <a:t>in your new breadcrumb title.</a:t>
            </a:r>
          </a:p>
          <a:p>
            <a:pPr marL="171450" indent="-171450">
              <a:lnSpc>
                <a:spcPct val="85000"/>
              </a:lnSpc>
              <a:buFont typeface="Arial" panose="020B0604020202020204" pitchFamily="34" charset="0"/>
              <a:buChar char="•"/>
            </a:pPr>
            <a:r>
              <a:rPr lang="en-US" sz="900"/>
              <a:t>Select the number and type in new value or add a graphic icon of your preference.</a:t>
            </a:r>
          </a:p>
        </p:txBody>
      </p:sp>
      <p:sp>
        <p:nvSpPr>
          <p:cNvPr id="65" name="Rectangle 64">
            <a:extLst>
              <a:ext uri="{FF2B5EF4-FFF2-40B4-BE49-F238E27FC236}">
                <a16:creationId xmlns:a16="http://schemas.microsoft.com/office/drawing/2014/main" id="{CBA8A907-2337-9AF4-6F28-9E305023A43C}"/>
              </a:ext>
            </a:extLst>
          </p:cNvPr>
          <p:cNvSpPr/>
          <p:nvPr/>
        </p:nvSpPr>
        <p:spPr>
          <a:xfrm>
            <a:off x="10086975" y="545430"/>
            <a:ext cx="1529304" cy="438582"/>
          </a:xfrm>
          <a:prstGeom prst="rect">
            <a:avLst/>
          </a:prstGeom>
        </p:spPr>
        <p:txBody>
          <a:bodyPr wrap="square" lIns="0" tIns="0" rIns="0" bIns="0" anchor="t" anchorCtr="0">
            <a:spAutoFit/>
          </a:bodyPr>
          <a:lstStyle/>
          <a:p>
            <a:pPr marL="0" indent="0">
              <a:buNone/>
            </a:pPr>
            <a:r>
              <a:rPr lang="en-US" sz="1050" b="1"/>
              <a:t>To delete:</a:t>
            </a:r>
          </a:p>
          <a:p>
            <a:pPr marL="171450" indent="-171450">
              <a:buFont typeface="Arial" panose="020B0604020202020204" pitchFamily="34" charset="0"/>
              <a:buChar char="•"/>
            </a:pPr>
            <a:r>
              <a:rPr lang="en-US" sz="900"/>
              <a:t>Select breadcrumb and press “Delete.”</a:t>
            </a:r>
          </a:p>
        </p:txBody>
      </p:sp>
      <p:cxnSp>
        <p:nvCxnSpPr>
          <p:cNvPr id="67" name="Straight Connector 66">
            <a:extLst>
              <a:ext uri="{FF2B5EF4-FFF2-40B4-BE49-F238E27FC236}">
                <a16:creationId xmlns:a16="http://schemas.microsoft.com/office/drawing/2014/main" id="{67474405-29B7-97E7-A38B-78793FFDCE1D}"/>
              </a:ext>
            </a:extLst>
          </p:cNvPr>
          <p:cNvCxnSpPr>
            <a:cxnSpLocks/>
          </p:cNvCxnSpPr>
          <p:nvPr/>
        </p:nvCxnSpPr>
        <p:spPr>
          <a:xfrm>
            <a:off x="9973778" y="572542"/>
            <a:ext cx="0" cy="522860"/>
          </a:xfrm>
          <a:prstGeom prst="line">
            <a:avLst/>
          </a:prstGeom>
          <a:ln w="6350" cap="rnd">
            <a:solidFill>
              <a:schemeClr val="accent1"/>
            </a:solidFill>
            <a:prstDash val="solid"/>
            <a:round/>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E3D63687-7E86-88AA-0122-2B7CFFC42AF6}"/>
              </a:ext>
            </a:extLst>
          </p:cNvPr>
          <p:cNvCxnSpPr>
            <a:cxnSpLocks/>
          </p:cNvCxnSpPr>
          <p:nvPr/>
        </p:nvCxnSpPr>
        <p:spPr>
          <a:xfrm>
            <a:off x="7428590" y="572542"/>
            <a:ext cx="0" cy="522860"/>
          </a:xfrm>
          <a:prstGeom prst="line">
            <a:avLst/>
          </a:prstGeom>
          <a:ln w="6350" cap="rnd">
            <a:solidFill>
              <a:schemeClr val="accent1"/>
            </a:solidFill>
            <a:prstDash val="solid"/>
            <a:round/>
            <a:headEnd type="none" w="med" len="med"/>
            <a:tailEnd type="non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1429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Template 1">
  <a:themeElements>
    <a:clrScheme name="MetLife Brand Template">
      <a:dk1>
        <a:srgbClr val="033651"/>
      </a:dk1>
      <a:lt1>
        <a:srgbClr val="FFFFFF"/>
      </a:lt1>
      <a:dk2>
        <a:srgbClr val="01444C"/>
      </a:dk2>
      <a:lt2>
        <a:srgbClr val="F8F8F8"/>
      </a:lt2>
      <a:accent1>
        <a:srgbClr val="033652"/>
      </a:accent1>
      <a:accent2>
        <a:srgbClr val="8FF5B1"/>
      </a:accent2>
      <a:accent3>
        <a:srgbClr val="61C2E5"/>
      </a:accent3>
      <a:accent4>
        <a:srgbClr val="CBF1FF"/>
      </a:accent4>
      <a:accent5>
        <a:srgbClr val="01444C"/>
      </a:accent5>
      <a:accent6>
        <a:srgbClr val="64D1CE"/>
      </a:accent6>
      <a:hlink>
        <a:srgbClr val="3085A9"/>
      </a:hlink>
      <a:folHlink>
        <a:srgbClr val="8FF5B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a:noFill/>
        </a:ln>
      </a:spPr>
      <a:bodyPr lIns="0" tIns="0" rIns="0" bIns="0" rtlCol="0" anchor="t"/>
      <a:lstStyle>
        <a:defPPr algn="l">
          <a:spcBef>
            <a:spcPts val="600"/>
          </a:spcBef>
          <a:defRPr sz="1600" dirty="0">
            <a:solidFill>
              <a:schemeClr val="tx1"/>
            </a:solidFill>
            <a:latin typeface="Arial" panose="020B0604020202020204" pitchFamily="34" charset="0"/>
            <a:cs typeface="Arial" panose="020B0604020202020204" pitchFamily="34" charset="0"/>
            <a:sym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mpd="sng">
          <a:solidFill>
            <a:schemeClr val="bg2">
              <a:lumMod val="60000"/>
              <a:lumOff val="4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defTabSz="456758" fontAlgn="base">
          <a:spcBef>
            <a:spcPts val="1200"/>
          </a:spcBef>
          <a:defRPr dirty="0" err="1" smtClean="0">
            <a:solidFill>
              <a:schemeClr val="bg2"/>
            </a:solidFill>
            <a:ea typeface="MetLife Circular Light" charset="0"/>
            <a:cs typeface="MetLife Circular Light" charset="0"/>
          </a:defRPr>
        </a:defPPr>
      </a:lstStyle>
    </a:txDef>
  </a:objectDefaults>
  <a:extraClrSchemeLst/>
  <a:extLst>
    <a:ext uri="{05A4C25C-085E-4340-85A3-A5531E510DB2}">
      <thm15:themeFamily xmlns:thm15="http://schemas.microsoft.com/office/thememl/2012/main" name="MetLife_Template-PPT" id="{B3FA46BE-C40E-4B06-8FE2-9A388A472FCE}" vid="{FCC75739-4F72-440A-8B89-1E6EC79349B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MetLife_Template-PPT</Template>
  <TotalTime>88</TotalTime>
  <Words>1877</Words>
  <Application>Microsoft Office PowerPoint</Application>
  <PresentationFormat>Custom</PresentationFormat>
  <Paragraphs>256</Paragraphs>
  <Slides>20</Slides>
  <Notes>8</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4" baseType="lpstr">
      <vt:lpstr>Arial</vt:lpstr>
      <vt:lpstr>Lucida Grande</vt:lpstr>
      <vt:lpstr>Template 1</vt:lpstr>
      <vt:lpstr>think-cell Slide</vt:lpstr>
      <vt:lpstr>Brand guidelines and ppt template</vt:lpstr>
      <vt:lpstr>Table of Contents</vt:lpstr>
      <vt:lpstr>Font</vt:lpstr>
      <vt:lpstr>Text Styles</vt:lpstr>
      <vt:lpstr>Colors</vt:lpstr>
      <vt:lpstr>Color Order and Lines</vt:lpstr>
      <vt:lpstr>PowerPoint    Best Practices</vt:lpstr>
      <vt:lpstr>Templated Designs</vt:lpstr>
      <vt:lpstr>Instructions/Tips​</vt:lpstr>
      <vt:lpstr>Instructions/Tips​</vt:lpstr>
      <vt:lpstr>Instructions/Tips​</vt:lpstr>
      <vt:lpstr>Instructions/Tips​</vt:lpstr>
      <vt:lpstr>Storytelling &amp; Slide Training</vt:lpstr>
      <vt:lpstr>A good storyline is logical, compelling, and audience-appropriate​</vt:lpstr>
      <vt:lpstr>Building Impactful Slides</vt:lpstr>
      <vt:lpstr>Structured Story Slide – 1-2-3 Format</vt:lpstr>
      <vt:lpstr>Writing executive summaries: an example​</vt:lpstr>
      <vt:lpstr>What makes a slide great?</vt:lpstr>
      <vt:lpstr>Beyond imagery, think through your slide’s appeal</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Brand guidelines and ppt template</dc:title>
  <dc:creator>Jyoti Malik</dc:creator>
  <cp:lastModifiedBy>Vivek Kumar</cp:lastModifiedBy>
  <cp:revision>26</cp:revision>
  <dcterms:created xsi:type="dcterms:W3CDTF">2026-01-15T08:33:18Z</dcterms:created>
  <dcterms:modified xsi:type="dcterms:W3CDTF">2026-02-17T11:22:27Z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8a4e946-8729-44db-9533-8e74969be952_Enabled">
    <vt:lpwstr>true</vt:lpwstr>
  </property>
  <property fmtid="{D5CDD505-2E9C-101B-9397-08002B2CF9AE}" pid="3" name="MSIP_Label_f8a4e946-8729-44db-9533-8e74969be952_SetDate">
    <vt:lpwstr>2025-12-12T21:30:27Z</vt:lpwstr>
  </property>
  <property fmtid="{D5CDD505-2E9C-101B-9397-08002B2CF9AE}" pid="4" name="MSIP_Label_f8a4e946-8729-44db-9533-8e74969be952_Method">
    <vt:lpwstr>Standard</vt:lpwstr>
  </property>
  <property fmtid="{D5CDD505-2E9C-101B-9397-08002B2CF9AE}" pid="5" name="MSIP_Label_f8a4e946-8729-44db-9533-8e74969be952_Name">
    <vt:lpwstr>Restricted</vt:lpwstr>
  </property>
  <property fmtid="{D5CDD505-2E9C-101B-9397-08002B2CF9AE}" pid="6" name="MSIP_Label_f8a4e946-8729-44db-9533-8e74969be952_SiteId">
    <vt:lpwstr>ca56a4a5-e300-406a-98ff-7e36a0baac5b</vt:lpwstr>
  </property>
  <property fmtid="{D5CDD505-2E9C-101B-9397-08002B2CF9AE}" pid="7" name="MSIP_Label_f8a4e946-8729-44db-9533-8e74969be952_ActionId">
    <vt:lpwstr>45f327ed-a7b9-46b2-bff4-ffe2e9c2f911</vt:lpwstr>
  </property>
  <property fmtid="{D5CDD505-2E9C-101B-9397-08002B2CF9AE}" pid="8" name="MSIP_Label_f8a4e946-8729-44db-9533-8e74969be952_ContentBits">
    <vt:lpwstr>0</vt:lpwstr>
  </property>
  <property fmtid="{D5CDD505-2E9C-101B-9397-08002B2CF9AE}" pid="9" name="MSIP_Label_f8a4e946-8729-44db-9533-8e74969be952_Tag">
    <vt:lpwstr>10, 3, 0, 1</vt:lpwstr>
  </property>
</Properties>
</file>